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257" r:id="rId4"/>
    <p:sldId id="261" r:id="rId5"/>
    <p:sldId id="264" r:id="rId6"/>
    <p:sldId id="303" r:id="rId8"/>
    <p:sldId id="262" r:id="rId9"/>
    <p:sldId id="279" r:id="rId10"/>
    <p:sldId id="266" r:id="rId11"/>
    <p:sldId id="289" r:id="rId12"/>
    <p:sldId id="291" r:id="rId13"/>
    <p:sldId id="293" r:id="rId14"/>
    <p:sldId id="301" r:id="rId15"/>
    <p:sldId id="302" r:id="rId16"/>
    <p:sldId id="268" r:id="rId17"/>
    <p:sldId id="274" r:id="rId18"/>
    <p:sldId id="281" r:id="rId19"/>
    <p:sldId id="283" r:id="rId20"/>
    <p:sldId id="285" r:id="rId21"/>
    <p:sldId id="286"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4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image" Target="../media/image1.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image" Target="../media/image1.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2.png"/><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image" Target="../media/image1.pn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2.pn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7" name="图片 16"/>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sp>
        <p:nvSpPr>
          <p:cNvPr id="2" name="标题 1"/>
          <p:cNvSpPr>
            <a:spLocks noGrp="1"/>
          </p:cNvSpPr>
          <p:nvPr>
            <p:ph type="ctrTitle" hasCustomPrompt="1"/>
            <p:custDataLst>
              <p:tags r:id="rId6"/>
            </p:custDataLst>
          </p:nvPr>
        </p:nvSpPr>
        <p:spPr>
          <a:xfrm>
            <a:off x="854634" y="1132114"/>
            <a:ext cx="6681366" cy="2618271"/>
          </a:xfrm>
          <a:prstGeom prst="rect">
            <a:avLst/>
          </a:prstGeom>
        </p:spPr>
        <p:txBody>
          <a:bodyPr vert="horz" wrap="square" lIns="0" tIns="0" rIns="0" bIns="0" rtlCol="0" anchor="b" anchorCtr="0">
            <a:normAutofit lnSpcReduction="10000"/>
          </a:bodyPr>
          <a:lstStyle>
            <a:lvl1pPr marL="0" indent="0">
              <a:buFont typeface="Arial" panose="020B0604020202020204" pitchFamily="34" charset="0"/>
              <a:buNone/>
              <a:defRPr kumimoji="0" lang="zh-CN" altLang="en-US" sz="6000" i="0" u="none" strike="noStrike" cap="none" spc="600" normalizeH="0" baseline="0" noProof="0" dirty="0">
                <a:ln>
                  <a:noFill/>
                </a:ln>
                <a:solidFill>
                  <a:schemeClr val="tx1">
                    <a:lumMod val="85000"/>
                    <a:lumOff val="15000"/>
                  </a:schemeClr>
                </a:solidFill>
                <a:effectLst/>
                <a:uLnTx/>
                <a:uFillTx/>
                <a:latin typeface="+mj-ea"/>
                <a:ea typeface="+mj-ea"/>
                <a:sym typeface="Arial" panose="020B0604020202020204" pitchFamily="34" charset="0"/>
              </a:defRPr>
            </a:lvl1pPr>
          </a:lstStyle>
          <a:p>
            <a:pPr marL="0" marR="0" lvl="0" fontAlgn="auto">
              <a:spcAft>
                <a:spcPts val="0"/>
              </a:spcAft>
              <a:buClrTx/>
              <a:buSzTx/>
              <a:buFontTx/>
            </a:pPr>
            <a:r>
              <a:rPr lang="zh-CN" altLang="en-US" dirty="0"/>
              <a:t>单击此处编辑母版标题</a:t>
            </a:r>
            <a:endParaRPr lang="zh-CN" altLang="en-US" dirty="0"/>
          </a:p>
        </p:txBody>
      </p:sp>
      <p:sp>
        <p:nvSpPr>
          <p:cNvPr id="3" name="副标题 2"/>
          <p:cNvSpPr>
            <a:spLocks noGrp="1"/>
          </p:cNvSpPr>
          <p:nvPr>
            <p:ph type="subTitle" idx="1" hasCustomPrompt="1"/>
            <p:custDataLst>
              <p:tags r:id="rId7"/>
            </p:custDataLst>
          </p:nvPr>
        </p:nvSpPr>
        <p:spPr>
          <a:xfrm>
            <a:off x="854634" y="3904123"/>
            <a:ext cx="6681360" cy="954823"/>
          </a:xfrm>
          <a:prstGeom prst="rect">
            <a:avLst/>
          </a:prstGeom>
        </p:spPr>
        <p:txBody>
          <a:bodyPr vert="horz" wrap="square" lIns="0" tIns="0" rIns="0" bIns="0" rtlCol="0" anchor="t">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85000"/>
                    <a:lumOff val="15000"/>
                  </a:schemeClr>
                </a:solidFill>
                <a:effectLst/>
                <a:uLnTx/>
                <a:uFillTx/>
                <a:latin typeface="+mj-ea"/>
                <a:ea typeface="+mj-ea"/>
                <a:cs typeface="微软雅黑" panose="020B0503020204020204" charset="-122"/>
                <a:sym typeface="Arial" panose="020B0604020202020204" pitchFamily="34" charset="0"/>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4" name="日期占位符 3"/>
          <p:cNvSpPr>
            <a:spLocks noGrp="1"/>
          </p:cNvSpPr>
          <p:nvPr>
            <p:ph type="dt" sz="half" idx="10"/>
            <p:custDataLst>
              <p:tags r:id="rId8"/>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a:prstGeom prst="rect">
            <a:avLst/>
          </a:prstGeom>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cxnSp>
        <p:nvCxnSpPr>
          <p:cNvPr id="13" name="直接连接符 12"/>
          <p:cNvCxnSpPr/>
          <p:nvPr userDrawn="1">
            <p:custDataLst>
              <p:tags r:id="rId11"/>
            </p:custDataLst>
          </p:nvPr>
        </p:nvCxnSpPr>
        <p:spPr>
          <a:xfrm>
            <a:off x="867708" y="4928879"/>
            <a:ext cx="30675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2"/>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3"/>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5" name="文本占位符 4"/>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6"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1"/>
            <p:custDataLst>
              <p:tags r:id="rId5"/>
            </p:custDataLst>
          </p:nvPr>
        </p:nvSpPr>
        <p:spPr/>
        <p:txBody>
          <a:bodyPr/>
          <a:lstStyle/>
          <a:p>
            <a:endParaRPr lang="zh-CN" altLang="en-US"/>
          </a:p>
        </p:txBody>
      </p:sp>
      <p:sp>
        <p:nvSpPr>
          <p:cNvPr id="11"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6"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9" name="图片 18"/>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cxnSp>
        <p:nvCxnSpPr>
          <p:cNvPr id="20" name="直接连接符 19"/>
          <p:cNvCxnSpPr/>
          <p:nvPr userDrawn="1">
            <p:custDataLst>
              <p:tags r:id="rId6"/>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7"/>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8"/>
            </p:custDataLst>
          </p:nvPr>
        </p:nvSpPr>
        <p:spPr>
          <a:xfrm>
            <a:off x="756004" y="2652567"/>
            <a:ext cx="8921395" cy="1107440"/>
          </a:xfrm>
          <a:prstGeom prst="rect">
            <a:avLst/>
          </a:prstGeom>
        </p:spPr>
        <p:txBody>
          <a:bodyPr vert="horz" wrap="square" lIns="0" tIns="0" rIns="0" bIns="0" rtlCol="0" anchor="b" anchorCtr="0">
            <a:normAutofit/>
          </a:bodyPr>
          <a:lstStyle>
            <a:lvl1pPr marL="0" indent="0">
              <a:buFont typeface="Arial" panose="020B0604020202020204" pitchFamily="34" charset="0"/>
              <a:buNone/>
              <a:defRPr kumimoji="0" lang="zh-CN" altLang="en-US" sz="6800" i="0" u="none" strike="noStrike" cap="none" spc="700" normalizeH="0" baseline="0" noProof="0" dirty="0">
                <a:ln>
                  <a:noFill/>
                </a:ln>
                <a:solidFill>
                  <a:schemeClr val="tx1">
                    <a:lumMod val="95000"/>
                    <a:lumOff val="5000"/>
                  </a:schemeClr>
                </a:solidFill>
                <a:effectLst/>
                <a:uLnTx/>
                <a:uFillTx/>
                <a:latin typeface="+mj-ea"/>
                <a:ea typeface="+mj-ea"/>
                <a:sym typeface="+mn-ea"/>
              </a:defRPr>
            </a:lvl1pPr>
          </a:lstStyle>
          <a:p>
            <a:pPr marL="0" marR="0" lvl="0" fontAlgn="auto">
              <a:spcAft>
                <a:spcPts val="0"/>
              </a:spcAft>
              <a:buClrTx/>
              <a:buSzTx/>
              <a:buFontTx/>
            </a:pPr>
            <a:r>
              <a:rPr lang="zh-CN" altLang="en-US" dirty="0"/>
              <a:t>编辑母版标题</a:t>
            </a:r>
            <a:endParaRPr lang="zh-CN" altLang="en-US" dirty="0"/>
          </a:p>
        </p:txBody>
      </p:sp>
      <p:sp>
        <p:nvSpPr>
          <p:cNvPr id="4" name="日期占位符 3"/>
          <p:cNvSpPr>
            <a:spLocks noGrp="1"/>
          </p:cNvSpPr>
          <p:nvPr>
            <p:ph type="dt" sz="half" idx="10"/>
            <p:custDataLst>
              <p:tags r:id="rId9"/>
            </p:custDataLst>
          </p:nvPr>
        </p:nvSpPr>
        <p:spPr>
          <a:xfrm>
            <a:off x="695960" y="6356350"/>
            <a:ext cx="2743200" cy="365125"/>
          </a:xfrm>
          <a:prstGeom prst="rect">
            <a:avLst/>
          </a:prstGeom>
        </p:spPr>
        <p:txBody>
          <a:bodyPr wrap="square">
            <a:normAutofit/>
          </a:bodyPr>
          <a:lstStyle>
            <a:lvl1pPr>
              <a:defRPr>
                <a:latin typeface="+mj-ea"/>
                <a:ea typeface="+mj-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
        <p:nvSpPr>
          <p:cNvPr id="18" name="年号占位符 8"/>
          <p:cNvSpPr>
            <a:spLocks noGrp="1"/>
          </p:cNvSpPr>
          <p:nvPr>
            <p:ph type="body" sz="quarter" idx="15" hasCustomPrompt="1"/>
            <p:custDataLst>
              <p:tags r:id="rId12"/>
            </p:custDataLst>
          </p:nvPr>
        </p:nvSpPr>
        <p:spPr>
          <a:xfrm>
            <a:off x="756004" y="1400175"/>
            <a:ext cx="5657495" cy="1115867"/>
          </a:xfrm>
          <a:prstGeom prst="rect">
            <a:avLst/>
          </a:prstGeom>
          <a:noFill/>
        </p:spPr>
        <p:txBody>
          <a:bodyPr wrap="square" lIns="0" tIns="0" rIns="0" bIns="0" rtlCol="0" anchor="b" anchorCtr="0">
            <a:normAutofit/>
          </a:bodyPr>
          <a:lstStyle>
            <a:lvl1pPr marL="0" indent="0" algn="l">
              <a:buFont typeface="Arial" panose="020B0604020202020204" pitchFamily="34" charset="0"/>
              <a:buNone/>
              <a:defRPr lang="zh-CN" altLang="en-US" sz="3200" b="1" spc="200" dirty="0">
                <a:solidFill>
                  <a:schemeClr val="accent1">
                    <a:lumMod val="50000"/>
                  </a:schemeClr>
                </a:solidFill>
                <a:uFillTx/>
                <a:latin typeface="+mn-ea"/>
                <a:ea typeface="+mn-ea"/>
                <a:cs typeface="Arial" panose="020B0604020202020204" pitchFamily="34" charset="0"/>
              </a:defRPr>
            </a:lvl1pPr>
          </a:lstStyle>
          <a:p>
            <a:pPr marL="0" lvl="0"/>
            <a:r>
              <a:rPr lang="zh-CN" altLang="en-US" dirty="0"/>
              <a:t>年号</a:t>
            </a:r>
            <a:endParaRPr lang="zh-CN" altLang="en-US" dirty="0"/>
          </a:p>
        </p:txBody>
      </p:sp>
      <p:sp>
        <p:nvSpPr>
          <p:cNvPr id="13" name="矩形 12"/>
          <p:cNvSpPr/>
          <p:nvPr userDrawn="1">
            <p:custDataLst>
              <p:tags r:id="rId13"/>
            </p:custDataLst>
          </p:nvPr>
        </p:nvSpPr>
        <p:spPr>
          <a:xfrm>
            <a:off x="756005" y="3909867"/>
            <a:ext cx="4838040" cy="7946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indent="0" algn="ctr">
              <a:buFont typeface="Arial" panose="020B0604020202020204" pitchFamily="34" charset="0"/>
              <a:buNone/>
            </a:pPr>
            <a:endParaRPr lang="zh-CN" altLang="en-US">
              <a:solidFill>
                <a:schemeClr val="lt1"/>
              </a:solidFill>
              <a:latin typeface="+mj-ea"/>
              <a:ea typeface="+mj-ea"/>
            </a:endParaRPr>
          </a:p>
        </p:txBody>
      </p:sp>
      <p:sp>
        <p:nvSpPr>
          <p:cNvPr id="15" name="副标题 2"/>
          <p:cNvSpPr>
            <a:spLocks noGrp="1"/>
          </p:cNvSpPr>
          <p:nvPr>
            <p:ph type="subTitle" idx="1" hasCustomPrompt="1"/>
            <p:custDataLst>
              <p:tags r:id="rId14"/>
            </p:custDataLst>
          </p:nvPr>
        </p:nvSpPr>
        <p:spPr>
          <a:xfrm>
            <a:off x="756004" y="3913042"/>
            <a:ext cx="4838039" cy="791506"/>
          </a:xfrm>
          <a:prstGeom prst="rect">
            <a:avLst/>
          </a:prstGeom>
        </p:spPr>
        <p:txBody>
          <a:bodyPr vert="horz" wrap="square" lIns="0" tIns="0" rIns="0" bIns="0" rtlCol="0" anchor="ctr" anchorCtr="0">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95000"/>
                    <a:lumOff val="5000"/>
                  </a:schemeClr>
                </a:solidFill>
                <a:effectLst/>
                <a:uLnTx/>
                <a:uFillTx/>
                <a:latin typeface="+mj-ea"/>
                <a:ea typeface="+mj-ea"/>
              </a:defRPr>
            </a:lvl1pPr>
          </a:lstStyle>
          <a:p>
            <a:pPr marL="228600" marR="0" lvl="0" indent="-228600" fontAlgn="auto">
              <a:lnSpc>
                <a:spcPct val="100000"/>
              </a:lnSpc>
              <a:spcBef>
                <a:spcPts val="0"/>
              </a:spcBef>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版式">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nvPr>
        </p:nvSpPr>
        <p:spPr/>
        <p:txBody>
          <a:bodyPr/>
          <a:lstStyle>
            <a:lvl1pPr algn="ctr">
              <a:defRPr/>
            </a:lvl1pPr>
          </a:lstStyle>
          <a:p>
            <a:r>
              <a:rPr lang="zh-CN" altLang="en-US" dirty="0"/>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7" name="图片 16"/>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sp>
        <p:nvSpPr>
          <p:cNvPr id="2" name="标题 1"/>
          <p:cNvSpPr>
            <a:spLocks noGrp="1"/>
          </p:cNvSpPr>
          <p:nvPr>
            <p:ph type="ctrTitle" hasCustomPrompt="1"/>
            <p:custDataLst>
              <p:tags r:id="rId6"/>
            </p:custDataLst>
          </p:nvPr>
        </p:nvSpPr>
        <p:spPr>
          <a:xfrm>
            <a:off x="854634" y="1132114"/>
            <a:ext cx="6681366" cy="2618271"/>
          </a:xfrm>
          <a:prstGeom prst="rect">
            <a:avLst/>
          </a:prstGeom>
        </p:spPr>
        <p:txBody>
          <a:bodyPr vert="horz" wrap="square" lIns="0" tIns="0" rIns="0" bIns="0" rtlCol="0" anchor="b" anchorCtr="0">
            <a:normAutofit lnSpcReduction="10000"/>
          </a:bodyPr>
          <a:lstStyle>
            <a:lvl1pPr marL="0" indent="0">
              <a:buFont typeface="Arial" panose="020B0604020202020204" pitchFamily="34" charset="0"/>
              <a:buNone/>
              <a:defRPr kumimoji="0" lang="zh-CN" altLang="en-US" sz="6000" i="0" u="none" strike="noStrike" cap="none" spc="600" normalizeH="0" baseline="0" noProof="0" dirty="0">
                <a:ln>
                  <a:noFill/>
                </a:ln>
                <a:solidFill>
                  <a:schemeClr val="tx1">
                    <a:lumMod val="85000"/>
                    <a:lumOff val="15000"/>
                  </a:schemeClr>
                </a:solidFill>
                <a:effectLst/>
                <a:uLnTx/>
                <a:uFillTx/>
                <a:latin typeface="+mj-ea"/>
                <a:ea typeface="+mj-ea"/>
                <a:sym typeface="Arial" panose="020B0604020202020204" pitchFamily="34" charset="0"/>
              </a:defRPr>
            </a:lvl1pPr>
          </a:lstStyle>
          <a:p>
            <a:pPr marL="0" marR="0" lvl="0" fontAlgn="auto">
              <a:spcAft>
                <a:spcPts val="0"/>
              </a:spcAft>
              <a:buClrTx/>
              <a:buSzTx/>
              <a:buFontTx/>
            </a:pPr>
            <a:r>
              <a:rPr lang="zh-CN" altLang="en-US" dirty="0"/>
              <a:t>单击此处编辑母版标题</a:t>
            </a:r>
            <a:endParaRPr lang="zh-CN" altLang="en-US" dirty="0"/>
          </a:p>
        </p:txBody>
      </p:sp>
      <p:sp>
        <p:nvSpPr>
          <p:cNvPr id="3" name="副标题 2"/>
          <p:cNvSpPr>
            <a:spLocks noGrp="1"/>
          </p:cNvSpPr>
          <p:nvPr>
            <p:ph type="subTitle" idx="1" hasCustomPrompt="1"/>
            <p:custDataLst>
              <p:tags r:id="rId7"/>
            </p:custDataLst>
          </p:nvPr>
        </p:nvSpPr>
        <p:spPr>
          <a:xfrm>
            <a:off x="854634" y="3904123"/>
            <a:ext cx="6681360" cy="954823"/>
          </a:xfrm>
          <a:prstGeom prst="rect">
            <a:avLst/>
          </a:prstGeom>
        </p:spPr>
        <p:txBody>
          <a:bodyPr vert="horz" wrap="square" lIns="0" tIns="0" rIns="0" bIns="0" rtlCol="0" anchor="t">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85000"/>
                    <a:lumOff val="15000"/>
                  </a:schemeClr>
                </a:solidFill>
                <a:effectLst/>
                <a:uLnTx/>
                <a:uFillTx/>
                <a:latin typeface="+mj-ea"/>
                <a:ea typeface="+mj-ea"/>
                <a:cs typeface="微软雅黑" panose="020B0503020204020204" charset="-122"/>
                <a:sym typeface="Arial" panose="020B0604020202020204" pitchFamily="34" charset="0"/>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4" name="日期占位符 3"/>
          <p:cNvSpPr>
            <a:spLocks noGrp="1"/>
          </p:cNvSpPr>
          <p:nvPr>
            <p:ph type="dt" sz="half" idx="10"/>
            <p:custDataLst>
              <p:tags r:id="rId8"/>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a:prstGeom prst="rect">
            <a:avLst/>
          </a:prstGeom>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cxnSp>
        <p:nvCxnSpPr>
          <p:cNvPr id="13" name="直接连接符 12"/>
          <p:cNvCxnSpPr/>
          <p:nvPr userDrawn="1">
            <p:custDataLst>
              <p:tags r:id="rId11"/>
            </p:custDataLst>
          </p:nvPr>
        </p:nvCxnSpPr>
        <p:spPr>
          <a:xfrm>
            <a:off x="867708" y="4928879"/>
            <a:ext cx="30675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2"/>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3"/>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8" name="内容占位符 7"/>
          <p:cNvSpPr>
            <a:spLocks noGrp="1"/>
          </p:cNvSpPr>
          <p:nvPr>
            <p:ph idx="1"/>
            <p:custDataLst>
              <p:tags r:id="rId3"/>
            </p:custDataLst>
          </p:nvPr>
        </p:nvSpPr>
        <p:spPr/>
        <p:txBody>
          <a:bodyPr wrap="square">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日期占位符 8"/>
          <p:cNvSpPr>
            <a:spLocks noGrp="1"/>
          </p:cNvSpPr>
          <p:nvPr>
            <p:ph type="dt" sz="half" idx="10"/>
            <p:custDataLst>
              <p:tags r:id="rId4"/>
            </p:custDataLst>
          </p:nvPr>
        </p:nvSpPr>
        <p:spPr/>
        <p:txBody>
          <a:bodyPr wrap="square">
            <a:normAutofit/>
          </a:bodyPr>
          <a:p>
            <a:fld id="{5592522B-0F24-4480-B9DD-A9474A6880D6}" type="datetimeFigureOut">
              <a:rPr lang="zh-CN" altLang="en-US" smtClean="0"/>
            </a:fld>
            <a:endParaRPr lang="zh-CN" altLang="en-US"/>
          </a:p>
        </p:txBody>
      </p:sp>
      <p:sp>
        <p:nvSpPr>
          <p:cNvPr id="10" name="页脚占位符 9"/>
          <p:cNvSpPr>
            <a:spLocks noGrp="1"/>
          </p:cNvSpPr>
          <p:nvPr>
            <p:ph type="ftr" sz="quarter" idx="11"/>
            <p:custDataLst>
              <p:tags r:id="rId5"/>
            </p:custDataLst>
          </p:nvPr>
        </p:nvSpPr>
        <p:spPr/>
        <p:txBody>
          <a:bodyPr/>
          <a:p>
            <a:endParaRPr lang="zh-CN" altLang="en-US"/>
          </a:p>
        </p:txBody>
      </p:sp>
      <p:sp>
        <p:nvSpPr>
          <p:cNvPr id="11" name="灯片编号占位符 10"/>
          <p:cNvSpPr>
            <a:spLocks noGrp="1"/>
          </p:cNvSpPr>
          <p:nvPr>
            <p:ph type="sldNum" sz="quarter" idx="12"/>
            <p:custDataLst>
              <p:tags r:id="rId6"/>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duotone>
              <a:prstClr val="black"/>
              <a:schemeClr val="accent1">
                <a:lumMod val="75000"/>
                <a:tint val="45000"/>
                <a:satMod val="400000"/>
              </a:schemeClr>
            </a:duotone>
            <a:extLst>
              <a:ext uri="{28A0092B-C50C-407E-A947-70E740481C1C}">
                <a14:useLocalDpi xmlns:a14="http://schemas.microsoft.com/office/drawing/2010/main" val="0"/>
              </a:ext>
            </a:extLst>
          </a:blip>
          <a:srcRect/>
          <a:stretch>
            <a:fillRect/>
          </a:stretch>
        </p:blipFill>
        <p:spPr>
          <a:xfrm>
            <a:off x="408790" y="1392930"/>
            <a:ext cx="4389120" cy="4072141"/>
          </a:xfrm>
          <a:prstGeom prst="rect">
            <a:avLst/>
          </a:prstGeom>
        </p:spPr>
      </p:pic>
      <p:sp>
        <p:nvSpPr>
          <p:cNvPr id="2" name="标题 1"/>
          <p:cNvSpPr>
            <a:spLocks noGrp="1"/>
          </p:cNvSpPr>
          <p:nvPr>
            <p:ph type="title" hasCustomPrompt="1"/>
            <p:custDataLst>
              <p:tags r:id="rId4"/>
            </p:custDataLst>
          </p:nvPr>
        </p:nvSpPr>
        <p:spPr>
          <a:xfrm>
            <a:off x="5181600" y="323850"/>
            <a:ext cx="6601460" cy="1068705"/>
          </a:xfrm>
          <a:prstGeom prst="rect">
            <a:avLst/>
          </a:prstGeom>
          <a:noFill/>
        </p:spPr>
        <p:txBody>
          <a:bodyPr wrap="square" lIns="91440" tIns="45720" rIns="91440" bIns="45720" anchor="b">
            <a:normAutofit/>
          </a:bodyPr>
          <a:lstStyle>
            <a:lvl1pPr>
              <a:defRPr lang="zh-CN" altLang="en-US" sz="4000" spc="600" dirty="0">
                <a:solidFill>
                  <a:schemeClr val="tx2">
                    <a:lumMod val="60000"/>
                    <a:lumOff val="40000"/>
                  </a:schemeClr>
                </a:solidFill>
                <a:uFillTx/>
                <a:latin typeface="+mj-ea"/>
                <a:ea typeface="+mj-ea"/>
                <a:cs typeface="汉仪旗黑-85S" panose="00020600040101010101" pitchFamily="18" charset="-122"/>
              </a:defRPr>
            </a:lvl1pPr>
          </a:lstStyle>
          <a:p>
            <a:pPr marL="0" lvl="0">
              <a:lnSpc>
                <a:spcPct val="120000"/>
              </a:lnSpc>
            </a:pPr>
            <a:r>
              <a:rPr lang="zh-CN" altLang="en-US" dirty="0"/>
              <a:t>标题</a:t>
            </a:r>
            <a:endParaRPr lang="zh-CN" altLang="en-US" dirty="0"/>
          </a:p>
        </p:txBody>
      </p:sp>
      <p:sp>
        <p:nvSpPr>
          <p:cNvPr id="7" name="日期占位符 3"/>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9" name="灯片编号占位符 5"/>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826039" y="3422158"/>
            <a:ext cx="6857365" cy="774513"/>
          </a:xfrm>
          <a:prstGeom prst="rect">
            <a:avLst/>
          </a:prstGeom>
        </p:spPr>
        <p:txBody>
          <a:bodyPr vert="horz" wrap="square" lIns="0" tIns="0" rIns="0" bIns="0" rtlCol="0" anchor="t" anchorCtr="0">
            <a:normAutofit/>
          </a:bodyPr>
          <a:lstStyle>
            <a:lvl1pPr marL="0" indent="0" algn="l">
              <a:buFont typeface="Arial" panose="020B0604020202020204" pitchFamily="34" charset="0"/>
              <a:buNone/>
              <a:defRPr kumimoji="0" lang="zh-CN" altLang="en-US" sz="3160" i="0" u="none" strike="noStrike" cap="none" spc="300" normalizeH="0" baseline="0" noProof="1" dirty="0">
                <a:solidFill>
                  <a:schemeClr val="tx1">
                    <a:lumMod val="85000"/>
                    <a:lumOff val="15000"/>
                  </a:schemeClr>
                </a:solidFill>
                <a:uFillTx/>
                <a:latin typeface="+mj-ea"/>
                <a:ea typeface="+mj-ea"/>
              </a:defRPr>
            </a:lvl1pPr>
          </a:lstStyle>
          <a:p>
            <a:pPr marL="0" marR="0" lvl="0" fontAlgn="auto">
              <a:lnSpc>
                <a:spcPct val="120000"/>
              </a:lnSpc>
              <a:buClrTx/>
              <a:buSzTx/>
              <a:buFontTx/>
            </a:pPr>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4826039" y="4261441"/>
            <a:ext cx="6857365" cy="1669926"/>
          </a:xfrm>
          <a:prstGeom prst="rect">
            <a:avLst/>
          </a:prstGeom>
        </p:spPr>
        <p:txBody>
          <a:bodyPr vert="horz" wrap="square" lIns="0" tIns="0" rIns="0" bIns="0" rtlCol="0">
            <a:normAutofit/>
          </a:bodyPr>
          <a:lstStyle>
            <a:lvl1pPr marL="0" indent="0" algn="l">
              <a:buFont typeface="Arial" panose="020B0604020202020204" pitchFamily="34" charset="0"/>
              <a:buNone/>
              <a:defRPr kumimoji="0" lang="zh-CN" altLang="en-US" sz="1800" b="0" i="0" u="none" strike="noStrike" cap="none" spc="200" normalizeH="0" baseline="0" noProof="1" dirty="0">
                <a:solidFill>
                  <a:schemeClr val="tx1">
                    <a:lumMod val="75000"/>
                    <a:lumOff val="25000"/>
                  </a:schemeClr>
                </a:solidFill>
                <a:uFillTx/>
                <a:latin typeface="+mj-ea"/>
                <a:ea typeface="+mj-ea"/>
                <a:sym typeface="+mn-ea"/>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8" name="节编号 3"/>
          <p:cNvSpPr>
            <a:spLocks noGrp="1"/>
          </p:cNvSpPr>
          <p:nvPr>
            <p:ph type="body" sz="quarter" idx="13" hasCustomPrompt="1"/>
            <p:custDataLst>
              <p:tags r:id="rId4"/>
            </p:custDataLst>
          </p:nvPr>
        </p:nvSpPr>
        <p:spPr>
          <a:xfrm>
            <a:off x="4826039" y="926631"/>
            <a:ext cx="6857365" cy="237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lvl1pPr marL="0" indent="0" algn="l">
              <a:buFont typeface="Arial" panose="020B0604020202020204" pitchFamily="34" charset="0"/>
              <a:buNone/>
              <a:defRPr lang="zh-CN" altLang="en-US" sz="8800" b="1" spc="200" dirty="0">
                <a:solidFill>
                  <a:schemeClr val="tx1">
                    <a:lumMod val="85000"/>
                    <a:lumOff val="15000"/>
                  </a:schemeClr>
                </a:solidFill>
                <a:uFillTx/>
                <a:latin typeface="+mj-ea"/>
                <a:ea typeface="+mj-ea"/>
                <a:cs typeface="+mn-ea"/>
              </a:defRPr>
            </a:lvl1pPr>
          </a:lstStyle>
          <a:p>
            <a:pPr marL="0" lvl="0">
              <a:lnSpc>
                <a:spcPct val="100000"/>
              </a:lnSpc>
            </a:pPr>
            <a:r>
              <a:rPr lang="zh-CN" altLang="en-US" dirty="0"/>
              <a:t>节编号</a:t>
            </a:r>
            <a:endParaRPr lang="zh-CN" altLang="en-US" dirty="0"/>
          </a:p>
        </p:txBody>
      </p:sp>
      <p:sp>
        <p:nvSpPr>
          <p:cNvPr id="4" name="日期占位符 4"/>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6" name="灯片编号占位符 6"/>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pic>
        <p:nvPicPr>
          <p:cNvPr id="9" name="图片 8"/>
          <p:cNvPicPr>
            <a:picLocks noChangeAspect="1"/>
          </p:cNvPicPr>
          <p:nvPr userDrawn="1">
            <p:custDataLst>
              <p:tags r:id="rId8"/>
            </p:custDataLst>
          </p:nvPr>
        </p:nvPicPr>
        <p:blipFill rotWithShape="1">
          <a:blip r:embed="rId9">
            <a:duotone>
              <a:prstClr val="black"/>
              <a:schemeClr val="accent1">
                <a:lumMod val="75000"/>
                <a:tint val="45000"/>
                <a:satMod val="400000"/>
              </a:schemeClr>
            </a:duotone>
          </a:blip>
          <a:srcRect/>
          <a:stretch>
            <a:fillRect/>
          </a:stretch>
        </p:blipFill>
        <p:spPr>
          <a:xfrm>
            <a:off x="215153" y="1928146"/>
            <a:ext cx="3235350" cy="300169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9" name="内容占位符 8"/>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内容占位符 9"/>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12" name="页脚占位符 11"/>
          <p:cNvSpPr>
            <a:spLocks noGrp="1"/>
          </p:cNvSpPr>
          <p:nvPr>
            <p:ph type="ftr" sz="quarter" idx="11"/>
            <p:custDataLst>
              <p:tags r:id="rId6"/>
            </p:custDataLst>
          </p:nvPr>
        </p:nvSpPr>
        <p:spPr/>
        <p:txBody>
          <a:bodyPr/>
          <a:lstStyle/>
          <a:p>
            <a:endParaRPr lang="zh-CN" altLang="en-US"/>
          </a:p>
        </p:txBody>
      </p:sp>
      <p:sp>
        <p:nvSpPr>
          <p:cNvPr id="13" name="灯片编号占位符 12"/>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11" name="文本占位符 10"/>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2" name="内容占位符 11"/>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3" name="文本占位符 12"/>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4" name="内容占位符 13"/>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5" name="日期占位符 1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16" name="页脚占位符 15"/>
          <p:cNvSpPr>
            <a:spLocks noGrp="1"/>
          </p:cNvSpPr>
          <p:nvPr>
            <p:ph type="ftr" sz="quarter" idx="11"/>
            <p:custDataLst>
              <p:tags r:id="rId8"/>
            </p:custDataLst>
          </p:nvPr>
        </p:nvSpPr>
        <p:spPr/>
        <p:txBody>
          <a:bodyPr/>
          <a:lstStyle/>
          <a:p>
            <a:endParaRPr lang="zh-CN" altLang="en-US"/>
          </a:p>
        </p:txBody>
      </p:sp>
      <p:sp>
        <p:nvSpPr>
          <p:cNvPr id="17" name="灯片编号占位符 1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7" name="日期占位符 6"/>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p>
            <a:endParaRPr lang="zh-CN" altLang="en-US"/>
          </a:p>
        </p:txBody>
      </p:sp>
      <p:sp>
        <p:nvSpPr>
          <p:cNvPr id="9" name="灯片编号占位符 8"/>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8" name="内容占位符 7"/>
          <p:cNvSpPr>
            <a:spLocks noGrp="1"/>
          </p:cNvSpPr>
          <p:nvPr>
            <p:ph idx="1"/>
            <p:custDataLst>
              <p:tags r:id="rId3"/>
            </p:custDataLst>
          </p:nvPr>
        </p:nvSpPr>
        <p:spPr/>
        <p:txBody>
          <a:bodyPr wrap="square">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日期占位符 8"/>
          <p:cNvSpPr>
            <a:spLocks noGrp="1"/>
          </p:cNvSpPr>
          <p:nvPr>
            <p:ph type="dt" sz="half" idx="10"/>
            <p:custDataLst>
              <p:tags r:id="rId4"/>
            </p:custDataLst>
          </p:nvPr>
        </p:nvSpPr>
        <p:spPr/>
        <p:txBody>
          <a:bodyPr wrap="square">
            <a:normAutofit/>
          </a:bodyPr>
          <a:p>
            <a:fld id="{5592522B-0F24-4480-B9DD-A9474A6880D6}" type="datetimeFigureOut">
              <a:rPr lang="zh-CN" altLang="en-US" smtClean="0"/>
            </a:fld>
            <a:endParaRPr lang="zh-CN" altLang="en-US"/>
          </a:p>
        </p:txBody>
      </p:sp>
      <p:sp>
        <p:nvSpPr>
          <p:cNvPr id="10" name="页脚占位符 9"/>
          <p:cNvSpPr>
            <a:spLocks noGrp="1"/>
          </p:cNvSpPr>
          <p:nvPr>
            <p:ph type="ftr" sz="quarter" idx="11"/>
            <p:custDataLst>
              <p:tags r:id="rId5"/>
            </p:custDataLst>
          </p:nvPr>
        </p:nvSpPr>
        <p:spPr/>
        <p:txBody>
          <a:bodyPr/>
          <a:p>
            <a:endParaRPr lang="zh-CN" altLang="en-US"/>
          </a:p>
        </p:txBody>
      </p:sp>
      <p:sp>
        <p:nvSpPr>
          <p:cNvPr id="11" name="灯片编号占位符 10"/>
          <p:cNvSpPr>
            <a:spLocks noGrp="1"/>
          </p:cNvSpPr>
          <p:nvPr>
            <p:ph type="sldNum" sz="quarter" idx="12"/>
            <p:custDataLst>
              <p:tags r:id="rId6"/>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695960" y="360045"/>
            <a:ext cx="10801985" cy="5817870"/>
          </a:xfrm>
        </p:spPr>
        <p:txBody>
          <a:bodyPr wrap="square">
            <a:normAutofit/>
          </a:bodyPr>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2"/>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3"/>
          <p:cNvSpPr>
            <a:spLocks noGrp="1"/>
          </p:cNvSpPr>
          <p:nvPr>
            <p:ph type="ftr" sz="quarter" idx="11"/>
            <p:custDataLst>
              <p:tags r:id="rId4"/>
            </p:custDataLst>
          </p:nvPr>
        </p:nvSpPr>
        <p:spPr/>
        <p:txBody>
          <a:bodyPr/>
          <a:p>
            <a:endParaRPr lang="zh-CN" altLang="en-US"/>
          </a:p>
        </p:txBody>
      </p:sp>
      <p:sp>
        <p:nvSpPr>
          <p:cNvPr id="9" name="灯片编号占位符 4"/>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5" name="文本占位符 4"/>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6"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1"/>
            <p:custDataLst>
              <p:tags r:id="rId5"/>
            </p:custDataLst>
          </p:nvPr>
        </p:nvSpPr>
        <p:spPr/>
        <p:txBody>
          <a:bodyPr/>
          <a:lstStyle/>
          <a:p>
            <a:endParaRPr lang="zh-CN" altLang="en-US"/>
          </a:p>
        </p:txBody>
      </p:sp>
      <p:sp>
        <p:nvSpPr>
          <p:cNvPr id="11"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6"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9" name="图片 18"/>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cxnSp>
        <p:nvCxnSpPr>
          <p:cNvPr id="20" name="直接连接符 19"/>
          <p:cNvCxnSpPr/>
          <p:nvPr userDrawn="1">
            <p:custDataLst>
              <p:tags r:id="rId6"/>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7"/>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8"/>
            </p:custDataLst>
          </p:nvPr>
        </p:nvSpPr>
        <p:spPr>
          <a:xfrm>
            <a:off x="756004" y="2652567"/>
            <a:ext cx="8921395" cy="1107440"/>
          </a:xfrm>
          <a:prstGeom prst="rect">
            <a:avLst/>
          </a:prstGeom>
        </p:spPr>
        <p:txBody>
          <a:bodyPr vert="horz" wrap="square" lIns="0" tIns="0" rIns="0" bIns="0" rtlCol="0" anchor="b" anchorCtr="0">
            <a:normAutofit/>
          </a:bodyPr>
          <a:lstStyle>
            <a:lvl1pPr marL="0" indent="0">
              <a:buFont typeface="Arial" panose="020B0604020202020204" pitchFamily="34" charset="0"/>
              <a:buNone/>
              <a:defRPr kumimoji="0" lang="zh-CN" altLang="en-US" sz="6800" i="0" u="none" strike="noStrike" cap="none" spc="700" normalizeH="0" baseline="0" noProof="0" dirty="0">
                <a:ln>
                  <a:noFill/>
                </a:ln>
                <a:solidFill>
                  <a:schemeClr val="tx1">
                    <a:lumMod val="95000"/>
                    <a:lumOff val="5000"/>
                  </a:schemeClr>
                </a:solidFill>
                <a:effectLst/>
                <a:uLnTx/>
                <a:uFillTx/>
                <a:latin typeface="+mj-ea"/>
                <a:ea typeface="+mj-ea"/>
                <a:sym typeface="+mn-ea"/>
              </a:defRPr>
            </a:lvl1pPr>
          </a:lstStyle>
          <a:p>
            <a:pPr marL="0" marR="0" lvl="0" fontAlgn="auto">
              <a:spcAft>
                <a:spcPts val="0"/>
              </a:spcAft>
              <a:buClrTx/>
              <a:buSzTx/>
              <a:buFontTx/>
            </a:pPr>
            <a:r>
              <a:rPr lang="zh-CN" altLang="en-US" dirty="0"/>
              <a:t>编辑母版标题</a:t>
            </a:r>
            <a:endParaRPr lang="zh-CN" altLang="en-US" dirty="0"/>
          </a:p>
        </p:txBody>
      </p:sp>
      <p:sp>
        <p:nvSpPr>
          <p:cNvPr id="4" name="日期占位符 3"/>
          <p:cNvSpPr>
            <a:spLocks noGrp="1"/>
          </p:cNvSpPr>
          <p:nvPr>
            <p:ph type="dt" sz="half" idx="10"/>
            <p:custDataLst>
              <p:tags r:id="rId9"/>
            </p:custDataLst>
          </p:nvPr>
        </p:nvSpPr>
        <p:spPr>
          <a:xfrm>
            <a:off x="695960" y="6356350"/>
            <a:ext cx="2743200" cy="365125"/>
          </a:xfrm>
          <a:prstGeom prst="rect">
            <a:avLst/>
          </a:prstGeom>
        </p:spPr>
        <p:txBody>
          <a:bodyPr wrap="square">
            <a:normAutofit/>
          </a:bodyPr>
          <a:lstStyle>
            <a:lvl1pPr>
              <a:defRPr>
                <a:latin typeface="+mj-ea"/>
                <a:ea typeface="+mj-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
        <p:nvSpPr>
          <p:cNvPr id="18" name="年号占位符 8"/>
          <p:cNvSpPr>
            <a:spLocks noGrp="1"/>
          </p:cNvSpPr>
          <p:nvPr>
            <p:ph type="body" sz="quarter" idx="15" hasCustomPrompt="1"/>
            <p:custDataLst>
              <p:tags r:id="rId12"/>
            </p:custDataLst>
          </p:nvPr>
        </p:nvSpPr>
        <p:spPr>
          <a:xfrm>
            <a:off x="756004" y="1400175"/>
            <a:ext cx="5657495" cy="1115867"/>
          </a:xfrm>
          <a:prstGeom prst="rect">
            <a:avLst/>
          </a:prstGeom>
          <a:noFill/>
        </p:spPr>
        <p:txBody>
          <a:bodyPr wrap="square" lIns="0" tIns="0" rIns="0" bIns="0" rtlCol="0" anchor="b" anchorCtr="0">
            <a:normAutofit/>
          </a:bodyPr>
          <a:lstStyle>
            <a:lvl1pPr marL="0" indent="0" algn="l">
              <a:buFont typeface="Arial" panose="020B0604020202020204" pitchFamily="34" charset="0"/>
              <a:buNone/>
              <a:defRPr lang="zh-CN" altLang="en-US" sz="3200" b="1" spc="200" dirty="0">
                <a:solidFill>
                  <a:schemeClr val="accent1">
                    <a:lumMod val="50000"/>
                  </a:schemeClr>
                </a:solidFill>
                <a:uFillTx/>
                <a:latin typeface="+mn-ea"/>
                <a:ea typeface="+mn-ea"/>
                <a:cs typeface="Arial" panose="020B0604020202020204" pitchFamily="34" charset="0"/>
              </a:defRPr>
            </a:lvl1pPr>
          </a:lstStyle>
          <a:p>
            <a:pPr marL="0" lvl="0"/>
            <a:r>
              <a:rPr lang="zh-CN" altLang="en-US" dirty="0"/>
              <a:t>年号</a:t>
            </a:r>
            <a:endParaRPr lang="zh-CN" altLang="en-US" dirty="0"/>
          </a:p>
        </p:txBody>
      </p:sp>
      <p:sp>
        <p:nvSpPr>
          <p:cNvPr id="13" name="矩形 12"/>
          <p:cNvSpPr/>
          <p:nvPr userDrawn="1">
            <p:custDataLst>
              <p:tags r:id="rId13"/>
            </p:custDataLst>
          </p:nvPr>
        </p:nvSpPr>
        <p:spPr>
          <a:xfrm>
            <a:off x="756005" y="3909867"/>
            <a:ext cx="4838040" cy="7946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indent="0" algn="ctr">
              <a:buFont typeface="Arial" panose="020B0604020202020204" pitchFamily="34" charset="0"/>
              <a:buNone/>
            </a:pPr>
            <a:endParaRPr lang="zh-CN" altLang="en-US">
              <a:solidFill>
                <a:schemeClr val="lt1"/>
              </a:solidFill>
              <a:latin typeface="+mj-ea"/>
              <a:ea typeface="+mj-ea"/>
            </a:endParaRPr>
          </a:p>
        </p:txBody>
      </p:sp>
      <p:sp>
        <p:nvSpPr>
          <p:cNvPr id="15" name="副标题 2"/>
          <p:cNvSpPr>
            <a:spLocks noGrp="1"/>
          </p:cNvSpPr>
          <p:nvPr>
            <p:ph type="subTitle" idx="1" hasCustomPrompt="1"/>
            <p:custDataLst>
              <p:tags r:id="rId14"/>
            </p:custDataLst>
          </p:nvPr>
        </p:nvSpPr>
        <p:spPr>
          <a:xfrm>
            <a:off x="756004" y="3913042"/>
            <a:ext cx="4838039" cy="791506"/>
          </a:xfrm>
          <a:prstGeom prst="rect">
            <a:avLst/>
          </a:prstGeom>
        </p:spPr>
        <p:txBody>
          <a:bodyPr vert="horz" wrap="square" lIns="0" tIns="0" rIns="0" bIns="0" rtlCol="0" anchor="ctr" anchorCtr="0">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95000"/>
                    <a:lumOff val="5000"/>
                  </a:schemeClr>
                </a:solidFill>
                <a:effectLst/>
                <a:uLnTx/>
                <a:uFillTx/>
                <a:latin typeface="+mj-ea"/>
                <a:ea typeface="+mj-ea"/>
              </a:defRPr>
            </a:lvl1pPr>
          </a:lstStyle>
          <a:p>
            <a:pPr marL="228600" marR="0" lvl="0" indent="-228600" fontAlgn="auto">
              <a:lnSpc>
                <a:spcPct val="100000"/>
              </a:lnSpc>
              <a:spcBef>
                <a:spcPts val="0"/>
              </a:spcBef>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duotone>
              <a:prstClr val="black"/>
              <a:schemeClr val="accent1">
                <a:lumMod val="75000"/>
                <a:tint val="45000"/>
                <a:satMod val="400000"/>
              </a:schemeClr>
            </a:duotone>
            <a:extLst>
              <a:ext uri="{28A0092B-C50C-407E-A947-70E740481C1C}">
                <a14:useLocalDpi xmlns:a14="http://schemas.microsoft.com/office/drawing/2010/main" val="0"/>
              </a:ext>
            </a:extLst>
          </a:blip>
          <a:srcRect/>
          <a:stretch>
            <a:fillRect/>
          </a:stretch>
        </p:blipFill>
        <p:spPr>
          <a:xfrm>
            <a:off x="408790" y="1392930"/>
            <a:ext cx="4389120" cy="4072141"/>
          </a:xfrm>
          <a:prstGeom prst="rect">
            <a:avLst/>
          </a:prstGeom>
        </p:spPr>
      </p:pic>
      <p:sp>
        <p:nvSpPr>
          <p:cNvPr id="2" name="标题 1"/>
          <p:cNvSpPr>
            <a:spLocks noGrp="1"/>
          </p:cNvSpPr>
          <p:nvPr>
            <p:ph type="title" hasCustomPrompt="1"/>
            <p:custDataLst>
              <p:tags r:id="rId4"/>
            </p:custDataLst>
          </p:nvPr>
        </p:nvSpPr>
        <p:spPr>
          <a:xfrm>
            <a:off x="5181600" y="323850"/>
            <a:ext cx="6601460" cy="1068705"/>
          </a:xfrm>
          <a:prstGeom prst="rect">
            <a:avLst/>
          </a:prstGeom>
          <a:noFill/>
        </p:spPr>
        <p:txBody>
          <a:bodyPr wrap="square" lIns="91440" tIns="45720" rIns="91440" bIns="45720" anchor="b">
            <a:normAutofit/>
          </a:bodyPr>
          <a:lstStyle>
            <a:lvl1pPr>
              <a:defRPr lang="zh-CN" altLang="en-US" sz="4000" spc="600" dirty="0">
                <a:solidFill>
                  <a:schemeClr val="tx2">
                    <a:lumMod val="60000"/>
                    <a:lumOff val="40000"/>
                  </a:schemeClr>
                </a:solidFill>
                <a:uFillTx/>
                <a:latin typeface="+mj-ea"/>
                <a:ea typeface="+mj-ea"/>
                <a:cs typeface="汉仪旗黑-85S" panose="00020600040101010101" pitchFamily="18" charset="-122"/>
              </a:defRPr>
            </a:lvl1pPr>
          </a:lstStyle>
          <a:p>
            <a:pPr marL="0" lvl="0">
              <a:lnSpc>
                <a:spcPct val="120000"/>
              </a:lnSpc>
            </a:pPr>
            <a:r>
              <a:rPr lang="zh-CN" altLang="en-US" dirty="0"/>
              <a:t>标题</a:t>
            </a:r>
            <a:endParaRPr lang="zh-CN" altLang="en-US" dirty="0"/>
          </a:p>
        </p:txBody>
      </p:sp>
      <p:sp>
        <p:nvSpPr>
          <p:cNvPr id="7" name="日期占位符 3"/>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9" name="灯片编号占位符 5"/>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826039" y="3422158"/>
            <a:ext cx="6857365" cy="774513"/>
          </a:xfrm>
          <a:prstGeom prst="rect">
            <a:avLst/>
          </a:prstGeom>
        </p:spPr>
        <p:txBody>
          <a:bodyPr vert="horz" wrap="square" lIns="0" tIns="0" rIns="0" bIns="0" rtlCol="0" anchor="t" anchorCtr="0">
            <a:normAutofit/>
          </a:bodyPr>
          <a:lstStyle>
            <a:lvl1pPr marL="0" indent="0" algn="l">
              <a:buFont typeface="Arial" panose="020B0604020202020204" pitchFamily="34" charset="0"/>
              <a:buNone/>
              <a:defRPr kumimoji="0" lang="zh-CN" altLang="en-US" sz="3160" i="0" u="none" strike="noStrike" cap="none" spc="300" normalizeH="0" baseline="0" noProof="1" dirty="0">
                <a:solidFill>
                  <a:schemeClr val="tx1">
                    <a:lumMod val="85000"/>
                    <a:lumOff val="15000"/>
                  </a:schemeClr>
                </a:solidFill>
                <a:uFillTx/>
                <a:latin typeface="+mj-ea"/>
                <a:ea typeface="+mj-ea"/>
              </a:defRPr>
            </a:lvl1pPr>
          </a:lstStyle>
          <a:p>
            <a:pPr marL="0" marR="0" lvl="0" fontAlgn="auto">
              <a:lnSpc>
                <a:spcPct val="120000"/>
              </a:lnSpc>
              <a:buClrTx/>
              <a:buSzTx/>
              <a:buFontTx/>
            </a:pPr>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4826039" y="4261441"/>
            <a:ext cx="6857365" cy="1669926"/>
          </a:xfrm>
          <a:prstGeom prst="rect">
            <a:avLst/>
          </a:prstGeom>
        </p:spPr>
        <p:txBody>
          <a:bodyPr vert="horz" wrap="square" lIns="0" tIns="0" rIns="0" bIns="0" rtlCol="0">
            <a:normAutofit/>
          </a:bodyPr>
          <a:lstStyle>
            <a:lvl1pPr marL="0" indent="0" algn="l">
              <a:buFont typeface="Arial" panose="020B0604020202020204" pitchFamily="34" charset="0"/>
              <a:buNone/>
              <a:defRPr kumimoji="0" lang="zh-CN" altLang="en-US" sz="1800" b="0" i="0" u="none" strike="noStrike" cap="none" spc="200" normalizeH="0" baseline="0" noProof="1" dirty="0">
                <a:solidFill>
                  <a:schemeClr val="tx1">
                    <a:lumMod val="75000"/>
                    <a:lumOff val="25000"/>
                  </a:schemeClr>
                </a:solidFill>
                <a:uFillTx/>
                <a:latin typeface="+mj-ea"/>
                <a:ea typeface="+mj-ea"/>
                <a:sym typeface="+mn-ea"/>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8" name="节编号 3"/>
          <p:cNvSpPr>
            <a:spLocks noGrp="1"/>
          </p:cNvSpPr>
          <p:nvPr>
            <p:ph type="body" sz="quarter" idx="13" hasCustomPrompt="1"/>
            <p:custDataLst>
              <p:tags r:id="rId4"/>
            </p:custDataLst>
          </p:nvPr>
        </p:nvSpPr>
        <p:spPr>
          <a:xfrm>
            <a:off x="4826039" y="926631"/>
            <a:ext cx="6857365" cy="237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lvl1pPr marL="0" indent="0" algn="l">
              <a:buFont typeface="Arial" panose="020B0604020202020204" pitchFamily="34" charset="0"/>
              <a:buNone/>
              <a:defRPr lang="zh-CN" altLang="en-US" sz="8800" b="1" spc="200" dirty="0">
                <a:solidFill>
                  <a:schemeClr val="tx1">
                    <a:lumMod val="85000"/>
                    <a:lumOff val="15000"/>
                  </a:schemeClr>
                </a:solidFill>
                <a:uFillTx/>
                <a:latin typeface="+mj-ea"/>
                <a:ea typeface="+mj-ea"/>
                <a:cs typeface="+mn-ea"/>
              </a:defRPr>
            </a:lvl1pPr>
          </a:lstStyle>
          <a:p>
            <a:pPr marL="0" lvl="0">
              <a:lnSpc>
                <a:spcPct val="100000"/>
              </a:lnSpc>
            </a:pPr>
            <a:r>
              <a:rPr lang="zh-CN" altLang="en-US" dirty="0"/>
              <a:t>节编号</a:t>
            </a:r>
            <a:endParaRPr lang="zh-CN" altLang="en-US" dirty="0"/>
          </a:p>
        </p:txBody>
      </p:sp>
      <p:sp>
        <p:nvSpPr>
          <p:cNvPr id="4" name="日期占位符 4"/>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6" name="灯片编号占位符 6"/>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pic>
        <p:nvPicPr>
          <p:cNvPr id="9" name="图片 8"/>
          <p:cNvPicPr>
            <a:picLocks noChangeAspect="1"/>
          </p:cNvPicPr>
          <p:nvPr userDrawn="1">
            <p:custDataLst>
              <p:tags r:id="rId8"/>
            </p:custDataLst>
          </p:nvPr>
        </p:nvPicPr>
        <p:blipFill rotWithShape="1">
          <a:blip r:embed="rId9">
            <a:duotone>
              <a:prstClr val="black"/>
              <a:schemeClr val="accent1">
                <a:lumMod val="75000"/>
                <a:tint val="45000"/>
                <a:satMod val="400000"/>
              </a:schemeClr>
            </a:duotone>
          </a:blip>
          <a:srcRect/>
          <a:stretch>
            <a:fillRect/>
          </a:stretch>
        </p:blipFill>
        <p:spPr>
          <a:xfrm>
            <a:off x="215153" y="1928146"/>
            <a:ext cx="3235350" cy="300169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9" name="内容占位符 8"/>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内容占位符 9"/>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12" name="页脚占位符 11"/>
          <p:cNvSpPr>
            <a:spLocks noGrp="1"/>
          </p:cNvSpPr>
          <p:nvPr>
            <p:ph type="ftr" sz="quarter" idx="11"/>
            <p:custDataLst>
              <p:tags r:id="rId6"/>
            </p:custDataLst>
          </p:nvPr>
        </p:nvSpPr>
        <p:spPr/>
        <p:txBody>
          <a:bodyPr/>
          <a:lstStyle/>
          <a:p>
            <a:endParaRPr lang="zh-CN" altLang="en-US"/>
          </a:p>
        </p:txBody>
      </p:sp>
      <p:sp>
        <p:nvSpPr>
          <p:cNvPr id="13" name="灯片编号占位符 12"/>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11" name="文本占位符 10"/>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2" name="内容占位符 11"/>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3" name="文本占位符 12"/>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4" name="内容占位符 13"/>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5" name="日期占位符 1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16" name="页脚占位符 15"/>
          <p:cNvSpPr>
            <a:spLocks noGrp="1"/>
          </p:cNvSpPr>
          <p:nvPr>
            <p:ph type="ftr" sz="quarter" idx="11"/>
            <p:custDataLst>
              <p:tags r:id="rId8"/>
            </p:custDataLst>
          </p:nvPr>
        </p:nvSpPr>
        <p:spPr/>
        <p:txBody>
          <a:bodyPr/>
          <a:lstStyle/>
          <a:p>
            <a:endParaRPr lang="zh-CN" altLang="en-US"/>
          </a:p>
        </p:txBody>
      </p:sp>
      <p:sp>
        <p:nvSpPr>
          <p:cNvPr id="17" name="灯片编号占位符 1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7" name="日期占位符 6"/>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p>
            <a:endParaRPr lang="zh-CN" altLang="en-US"/>
          </a:p>
        </p:txBody>
      </p:sp>
      <p:sp>
        <p:nvSpPr>
          <p:cNvPr id="9" name="灯片编号占位符 8"/>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695960" y="360045"/>
            <a:ext cx="10801985" cy="5817870"/>
          </a:xfrm>
        </p:spPr>
        <p:txBody>
          <a:bodyPr wrap="square">
            <a:normAutofit/>
          </a:bodyPr>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2"/>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3"/>
          <p:cNvSpPr>
            <a:spLocks noGrp="1"/>
          </p:cNvSpPr>
          <p:nvPr>
            <p:ph type="ftr" sz="quarter" idx="11"/>
            <p:custDataLst>
              <p:tags r:id="rId4"/>
            </p:custDataLst>
          </p:nvPr>
        </p:nvSpPr>
        <p:spPr/>
        <p:txBody>
          <a:bodyPr/>
          <a:p>
            <a:endParaRPr lang="zh-CN" altLang="en-US"/>
          </a:p>
        </p:txBody>
      </p:sp>
      <p:sp>
        <p:nvSpPr>
          <p:cNvPr id="9" name="灯片编号占位符 4"/>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13"/>
            </p:custDataLst>
          </p:nvPr>
        </p:nvSpPr>
        <p:spPr>
          <a:xfrm>
            <a:off x="0" y="6565900"/>
            <a:ext cx="12192000" cy="2921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8"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10" name="文本占位符 9"/>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12" name="页脚占位符 11"/>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13" name="灯片编号占位符 12"/>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12"/>
            </p:custDataLst>
          </p:nvPr>
        </p:nvSpPr>
        <p:spPr>
          <a:xfrm>
            <a:off x="0" y="6565900"/>
            <a:ext cx="12192000" cy="2921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8" name="标题占位符 1"/>
          <p:cNvSpPr>
            <a:spLocks noGrp="1"/>
          </p:cNvSpPr>
          <p:nvPr>
            <p:ph type="title"/>
            <p:custDataLst>
              <p:tags r:id="rId13"/>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10" name="文本占位符 9"/>
          <p:cNvSpPr>
            <a:spLocks noGrp="1"/>
          </p:cNvSpPr>
          <p:nvPr>
            <p:ph type="body" idx="1"/>
            <p:custDataLst>
              <p:tags r:id="rId14"/>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2"/>
            <p:custDataLst>
              <p:tags r:id="rId1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12" name="页脚占位符 11"/>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13" name="灯片编号占位符 12"/>
          <p:cNvSpPr>
            <a:spLocks noGrp="1"/>
          </p:cNvSpPr>
          <p:nvPr>
            <p:ph type="sldNum" sz="quarter" idx="4"/>
            <p:custDataLst>
              <p:tags r:id="rId1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06.xml"/><Relationship Id="rId5" Type="http://schemas.openxmlformats.org/officeDocument/2006/relationships/image" Target="../media/image9.jpeg"/><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10.xml"/><Relationship Id="rId4" Type="http://schemas.openxmlformats.org/officeDocument/2006/relationships/image" Target="../media/image10.jpeg"/><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215.xml"/><Relationship Id="rId5" Type="http://schemas.openxmlformats.org/officeDocument/2006/relationships/image" Target="../media/image11.png"/><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tags" Target="../tags/tag220.xml"/><Relationship Id="rId5" Type="http://schemas.openxmlformats.org/officeDocument/2006/relationships/image" Target="../media/image12.jpeg"/><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15.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0" Type="http://schemas.openxmlformats.org/officeDocument/2006/relationships/slideLayout" Target="../slideLayouts/slideLayout7.xml"/><Relationship Id="rId1" Type="http://schemas.openxmlformats.org/officeDocument/2006/relationships/tags" Target="../tags/tag22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tags" Target="../tags/tag236.xml"/><Relationship Id="rId5" Type="http://schemas.openxmlformats.org/officeDocument/2006/relationships/image" Target="../media/image15.jpeg"/><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1.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tags" Target="../tags/tag170.xml"/><Relationship Id="rId4" Type="http://schemas.openxmlformats.org/officeDocument/2006/relationships/image" Target="../media/image6.jpeg"/><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77.xml"/><Relationship Id="rId6" Type="http://schemas.openxmlformats.org/officeDocument/2006/relationships/image" Target="../media/image8.png"/><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zh-CN" altLang="en-US" sz="9600">
                <a:ln w="22225">
                  <a:solidFill>
                    <a:schemeClr val="accent2"/>
                  </a:solidFill>
                  <a:prstDash val="solid"/>
                </a:ln>
                <a:solidFill>
                  <a:schemeClr val="accent2">
                    <a:lumMod val="40000"/>
                    <a:lumOff val="60000"/>
                  </a:schemeClr>
                </a:solidFill>
                <a:effectLst/>
                <a:latin typeface="幼圆" panose="02010509060101010101" charset="-122"/>
                <a:ea typeface="幼圆" panose="02010509060101010101" charset="-122"/>
              </a:rPr>
              <a:t>梦</a:t>
            </a:r>
            <a:endParaRPr lang="zh-CN" altLang="en-US" sz="9600">
              <a:ln w="22225">
                <a:solidFill>
                  <a:schemeClr val="accent2"/>
                </a:solidFill>
                <a:prstDash val="solid"/>
              </a:ln>
              <a:solidFill>
                <a:schemeClr val="accent2">
                  <a:lumMod val="40000"/>
                  <a:lumOff val="60000"/>
                </a:schemeClr>
              </a:solidFill>
              <a:effectLst/>
              <a:latin typeface="幼圆" panose="02010509060101010101" charset="-122"/>
              <a:ea typeface="幼圆" panose="02010509060101010101" charset="-122"/>
            </a:endParaRPr>
          </a:p>
        </p:txBody>
      </p:sp>
      <p:sp>
        <p:nvSpPr>
          <p:cNvPr id="5" name="副标题"/>
          <p:cNvSpPr>
            <a:spLocks noGrp="1"/>
          </p:cNvSpPr>
          <p:nvPr>
            <p:ph type="subTitle" idx="1"/>
            <p:custDataLst>
              <p:tags r:id="rId2"/>
            </p:custDataLst>
          </p:nvPr>
        </p:nvSpPr>
        <p:spPr>
          <a:xfrm>
            <a:off x="854075" y="3903980"/>
            <a:ext cx="7281545" cy="955040"/>
          </a:xfrm>
        </p:spPr>
        <p:txBody>
          <a:bodyPr/>
          <a:lstStyle/>
          <a:p>
            <a:r>
              <a:rPr lang="zh-CN" altLang="en-US">
                <a:latin typeface="幼圆" panose="02010509060101010101" charset="-122"/>
                <a:ea typeface="幼圆" panose="02010509060101010101" charset="-122"/>
                <a:cs typeface="幼圆" panose="02010509060101010101" charset="-122"/>
              </a:rPr>
              <a:t>上海科技大学</a:t>
            </a:r>
            <a:r>
              <a:rPr lang="en-US" altLang="zh-CN">
                <a:latin typeface="幼圆" panose="02010509060101010101" charset="-122"/>
                <a:ea typeface="幼圆" panose="02010509060101010101" charset="-122"/>
                <a:cs typeface="幼圆" panose="02010509060101010101" charset="-122"/>
              </a:rPr>
              <a:t> </a:t>
            </a:r>
            <a:r>
              <a:rPr>
                <a:latin typeface="幼圆" panose="02010509060101010101" charset="-122"/>
                <a:ea typeface="幼圆" panose="02010509060101010101" charset="-122"/>
                <a:cs typeface="幼圆" panose="02010509060101010101" charset="-122"/>
              </a:rPr>
              <a:t>师芸谦</a:t>
            </a:r>
            <a:endParaRPr>
              <a:latin typeface="幼圆" panose="02010509060101010101" charset="-122"/>
              <a:ea typeface="幼圆" panose="02010509060101010101" charset="-122"/>
              <a:cs typeface="幼圆" panose="02010509060101010101"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220460" y="537210"/>
            <a:ext cx="5474335" cy="550672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634365" y="654050"/>
            <a:ext cx="5376545" cy="1196340"/>
          </a:xfrm>
        </p:spPr>
        <p:txBody>
          <a:bodyPr lIns="36195">
            <a:normAutofit/>
          </a:bodyPr>
          <a:lstStyle/>
          <a:p>
            <a:r>
              <a:rPr lang="zh-CN" altLang="en-US">
                <a:latin typeface="幼圆" panose="02010509060101010101" charset="-122"/>
                <a:ea typeface="幼圆" panose="02010509060101010101" charset="-122"/>
                <a:sym typeface="+mn-ea"/>
              </a:rPr>
              <a:t>你认为</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我</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为什么会以这种方式与周瑜相遇？</a:t>
            </a:r>
            <a:endParaRPr lang="zh-CN" altLang="en-US" dirty="0">
              <a:solidFill>
                <a:schemeClr val="tx1"/>
              </a:solidFill>
            </a:endParaRPr>
          </a:p>
        </p:txBody>
      </p:sp>
      <p:sp>
        <p:nvSpPr>
          <p:cNvPr id="7" name="文本占位符 6"/>
          <p:cNvSpPr>
            <a:spLocks noGrp="1"/>
          </p:cNvSpPr>
          <p:nvPr>
            <p:ph type="body" idx="1"/>
            <p:custDataLst>
              <p:tags r:id="rId3"/>
            </p:custDataLst>
          </p:nvPr>
        </p:nvSpPr>
        <p:spPr>
          <a:xfrm>
            <a:off x="634365" y="1851025"/>
            <a:ext cx="5474335" cy="76200"/>
          </a:xfrm>
          <a:gradFill>
            <a:gsLst>
              <a:gs pos="100000">
                <a:schemeClr val="accent1">
                  <a:lumMod val="80000"/>
                  <a:lumOff val="20000"/>
                </a:schemeClr>
              </a:gs>
              <a:gs pos="34000">
                <a:schemeClr val="accent1"/>
              </a:gs>
            </a:gsLst>
            <a:lin ang="18900000" scaled="0"/>
          </a:gradFill>
        </p:spPr>
        <p:txBody>
          <a:bodyPr lIns="431800" tIns="36195" bIns="0">
            <a:no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sp>
        <p:nvSpPr>
          <p:cNvPr id="10" name="正文"/>
          <p:cNvSpPr txBox="1"/>
          <p:nvPr>
            <p:custDataLst>
              <p:tags r:id="rId4"/>
            </p:custDataLst>
          </p:nvPr>
        </p:nvSpPr>
        <p:spPr>
          <a:xfrm>
            <a:off x="6452235" y="742950"/>
            <a:ext cx="5043805" cy="5387975"/>
          </a:xfrm>
          <a:prstGeom prst="rect">
            <a:avLst/>
          </a:prstGeom>
          <a:noFill/>
        </p:spPr>
        <p:txBody>
          <a:bodyPr wrap="square" lIns="0" tIns="0" rIns="0" bIns="0" rtlCol="0" anchor="t" anchorCtr="0">
            <a:noAutofit/>
          </a:bodyPr>
          <a:lstStyle/>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因为见到了我最想见到的一个男性，所以那一瞬间我说不出话来，我见到亲密的人时往往都是那个表情。</a:t>
            </a: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 </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我站了起来，重复了一遍刚才说过的话，然后慢慢转身，恋恋不舍地离开周瑜。走前我打着哆嗦，我在离开亲密的人时会有这种举动。</a:t>
            </a: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“与你相遇，是我最大的心愿。”我说。</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p:txBody>
      </p:sp>
      <p:sp>
        <p:nvSpPr>
          <p:cNvPr id="2" name="正文"/>
          <p:cNvSpPr txBox="1"/>
          <p:nvPr>
            <p:custDataLst>
              <p:tags r:id="rId5"/>
            </p:custDataLst>
          </p:nvPr>
        </p:nvSpPr>
        <p:spPr>
          <a:xfrm>
            <a:off x="1073785" y="2496185"/>
            <a:ext cx="4598670" cy="1428750"/>
          </a:xfrm>
          <a:prstGeom prst="rect">
            <a:avLst/>
          </a:prstGeom>
          <a:noFill/>
        </p:spPr>
        <p:txBody>
          <a:bodyPr wrap="square" lIns="0" tIns="0" rIns="0" bIns="0" rtlCol="0" anchor="t" anchorCtr="0">
            <a:noAutofit/>
          </a:bodyPr>
          <a:lstStyle/>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800" spc="150" dirty="0">
                <a:solidFill>
                  <a:schemeClr val="tx1">
                    <a:lumMod val="85000"/>
                    <a:lumOff val="15000"/>
                  </a:schemeClr>
                </a:solidFill>
                <a:latin typeface="幼圆" panose="02010509060101010101" charset="-122"/>
                <a:ea typeface="幼圆" panose="02010509060101010101" charset="-122"/>
                <a:sym typeface="+mn-ea"/>
              </a:rPr>
              <a:t>我想告诉他，他的英气令我发抖，只有人的不可抗拒的魅力才令我发抖，可我说不出话来。</a:t>
            </a:r>
            <a:endParaRPr lang="zh-CN" altLang="en-US" sz="2800" spc="150" dirty="0">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7794625" y="608330"/>
            <a:ext cx="3635375" cy="2085975"/>
          </a:xfrm>
        </p:spPr>
        <p:txBody>
          <a:bodyPr>
            <a:normAutofit/>
          </a:bodyPr>
          <a:lstStyle/>
          <a:p>
            <a:pPr lvl="0"/>
            <a:r>
              <a:rPr lang="zh-CN" altLang="en-US" sz="4400"/>
              <a:t>与梦境相关的成语</a:t>
            </a:r>
            <a:endParaRPr lang="zh-CN" altLang="en-US" sz="4400"/>
          </a:p>
        </p:txBody>
      </p:sp>
      <p:sp>
        <p:nvSpPr>
          <p:cNvPr id="5" name="正文"/>
          <p:cNvSpPr txBox="1"/>
          <p:nvPr>
            <p:custDataLst>
              <p:tags r:id="rId2"/>
            </p:custDataLst>
          </p:nvPr>
        </p:nvSpPr>
        <p:spPr>
          <a:xfrm>
            <a:off x="7794625" y="2816225"/>
            <a:ext cx="3635375" cy="2791460"/>
          </a:xfrm>
          <a:prstGeom prst="rect">
            <a:avLst/>
          </a:prstGeom>
          <a:noFill/>
        </p:spPr>
        <p:txBody>
          <a:bodyPr wrap="square" lIns="90170" tIns="0" rIns="0" bIns="0" rtlCol="0" anchor="t" anchorCtr="0">
            <a:normAutofit fontScale="50000"/>
          </a:bodyPr>
          <a:lstStyle/>
          <a:p>
            <a:pPr indent="0" algn="just" fontAlgn="auto">
              <a:lnSpc>
                <a:spcPct val="140000"/>
              </a:lnSpc>
            </a:pPr>
            <a:r>
              <a:rPr lang="en-US" altLang="zh-CN" sz="4000" kern="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4000" b="1" kern="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黄粱美梦</a:t>
            </a:r>
            <a:r>
              <a:rPr lang="zh-CN" altLang="en-US" sz="4000" kern="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：一个姓卢的书生在邯郸旅店住宿，睡着以后做了一场享尽一生荣华富贵的好梦。醒来以后发现小米饭还没有熟。</a:t>
            </a:r>
            <a:endParaRPr lang="zh-CN" altLang="en-US" sz="40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4000" kern="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现在用来比喻虚幻不能实现的梦想。</a:t>
            </a:r>
            <a:r>
              <a:rPr lang="en-US" altLang="zh-CN" sz="1400" kern="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a:t>
            </a:r>
            <a:endParaRPr lang="zh-CN" altLang="en-US" sz="1400" spc="130" dirty="0">
              <a:solidFill>
                <a:schemeClr val="tx1">
                  <a:lumMod val="85000"/>
                  <a:lumOff val="15000"/>
                </a:schemeClr>
              </a:solidFill>
              <a:latin typeface="+mn-ea"/>
              <a:cs typeface="+mn-ea"/>
              <a:sym typeface="+mn-ea"/>
            </a:endParaRPr>
          </a:p>
        </p:txBody>
      </p:sp>
      <p:sp>
        <p:nvSpPr>
          <p:cNvPr id="3" name="圆角矩形 2"/>
          <p:cNvSpPr/>
          <p:nvPr>
            <p:custDataLst>
              <p:tags r:id="rId3"/>
            </p:custDataLst>
          </p:nvPr>
        </p:nvSpPr>
        <p:spPr>
          <a:xfrm>
            <a:off x="740410" y="2337435"/>
            <a:ext cx="5107940" cy="3514090"/>
          </a:xfrm>
          <a:prstGeom prst="roundRect">
            <a:avLst>
              <a:gd name="adj" fmla="val 4550"/>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descr="7805612"/>
          <p:cNvPicPr>
            <a:picLocks noChangeAspect="1"/>
          </p:cNvPicPr>
          <p:nvPr>
            <p:custDataLst>
              <p:tags r:id="rId4"/>
            </p:custDataLst>
          </p:nvPr>
        </p:nvPicPr>
        <p:blipFill>
          <a:blip r:embed="rId5">
            <a:lum contrast="6000"/>
          </a:blip>
          <a:srcRect l="2126" r="2126"/>
          <a:stretch>
            <a:fillRect/>
          </a:stretch>
        </p:blipFill>
        <p:spPr>
          <a:xfrm>
            <a:off x="1068705" y="1430655"/>
            <a:ext cx="6327775" cy="4177665"/>
          </a:xfrm>
          <a:custGeom>
            <a:avLst/>
            <a:gdLst/>
            <a:ahLst/>
            <a:cxnLst>
              <a:cxn ang="3">
                <a:pos x="hc" y="t"/>
              </a:cxn>
              <a:cxn ang="cd2">
                <a:pos x="l" y="vc"/>
              </a:cxn>
              <a:cxn ang="cd4">
                <a:pos x="hc" y="b"/>
              </a:cxn>
              <a:cxn ang="0">
                <a:pos x="r" y="vc"/>
              </a:cxn>
            </a:cxnLst>
            <a:rect l="l" t="t" r="r" b="b"/>
            <a:pathLst>
              <a:path w="9102" h="6008">
                <a:moveTo>
                  <a:pt x="245" y="0"/>
                </a:moveTo>
                <a:lnTo>
                  <a:pt x="8857" y="0"/>
                </a:lnTo>
                <a:cubicBezTo>
                  <a:pt x="8992" y="0"/>
                  <a:pt x="9102" y="110"/>
                  <a:pt x="9102" y="245"/>
                </a:cubicBezTo>
                <a:lnTo>
                  <a:pt x="9102" y="5763"/>
                </a:lnTo>
                <a:cubicBezTo>
                  <a:pt x="9102" y="5898"/>
                  <a:pt x="8992" y="6008"/>
                  <a:pt x="8857" y="6008"/>
                </a:cubicBezTo>
                <a:lnTo>
                  <a:pt x="245" y="6008"/>
                </a:lnTo>
                <a:cubicBezTo>
                  <a:pt x="110" y="6008"/>
                  <a:pt x="0" y="5898"/>
                  <a:pt x="0" y="5763"/>
                </a:cubicBezTo>
                <a:lnTo>
                  <a:pt x="0" y="245"/>
                </a:lnTo>
                <a:cubicBezTo>
                  <a:pt x="0" y="110"/>
                  <a:pt x="110" y="0"/>
                  <a:pt x="245" y="0"/>
                </a:cubicBezTo>
                <a:close/>
              </a:path>
            </a:pathLst>
          </a:custGeom>
          <a:solidFill>
            <a:schemeClr val="accent1">
              <a:alpha val="15000"/>
            </a:schemeClr>
          </a:solidFill>
          <a:ln w="34925" cmpd="sng">
            <a:solidFill>
              <a:srgbClr val="FFFFFF"/>
            </a:solidFill>
            <a:prstDash val="solid"/>
          </a:ln>
        </p:spPr>
      </p:pic>
    </p:spTree>
    <p:custDataLst>
      <p:tags r:id="rId6"/>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7794625" y="608330"/>
            <a:ext cx="3635375" cy="2085975"/>
          </a:xfrm>
        </p:spPr>
        <p:txBody>
          <a:bodyPr>
            <a:normAutofit/>
          </a:bodyPr>
          <a:lstStyle/>
          <a:p>
            <a:pPr lvl="0"/>
            <a:r>
              <a:rPr lang="zh-CN" altLang="en-US" sz="4400"/>
              <a:t>与梦境相关的成语</a:t>
            </a:r>
            <a:endParaRPr lang="zh-CN" altLang="en-US" sz="4400"/>
          </a:p>
        </p:txBody>
      </p:sp>
      <p:sp>
        <p:nvSpPr>
          <p:cNvPr id="5" name="正文"/>
          <p:cNvSpPr txBox="1"/>
          <p:nvPr>
            <p:custDataLst>
              <p:tags r:id="rId2"/>
            </p:custDataLst>
          </p:nvPr>
        </p:nvSpPr>
        <p:spPr>
          <a:xfrm>
            <a:off x="7795260" y="2816225"/>
            <a:ext cx="3635375" cy="2458085"/>
          </a:xfrm>
          <a:prstGeom prst="rect">
            <a:avLst/>
          </a:prstGeom>
          <a:noFill/>
        </p:spPr>
        <p:txBody>
          <a:bodyPr wrap="square" lIns="90170" tIns="0" rIns="0" bIns="0" rtlCol="0" anchor="t" anchorCtr="0">
            <a:noAutofit/>
          </a:bodyPr>
          <a:lstStyle/>
          <a:p>
            <a:pPr lvl="0" algn="l">
              <a:lnSpc>
                <a:spcPct val="130000"/>
              </a:lnSpc>
              <a:buClrTx/>
              <a:buSzTx/>
              <a:buFontTx/>
            </a:pPr>
            <a:r>
              <a:rPr lang="zh-CN" altLang="en-US" sz="2000" spc="130" dirty="0">
                <a:solidFill>
                  <a:schemeClr val="tx1">
                    <a:lumMod val="85000"/>
                    <a:lumOff val="15000"/>
                  </a:schemeClr>
                </a:solidFill>
                <a:latin typeface="+mn-ea"/>
                <a:cs typeface="+mn-ea"/>
                <a:sym typeface="+mn-ea"/>
              </a:rPr>
              <a:t>*南柯一梦：淳于棼(fén)在槐树下睡觉，梦到自己到了大槐安国，娶公主为妻，任南柯太守，享尽荣华富贵。后遭国王疑忌，被遣还乡。醒后发现大槐安国是槐树下的蚁穴。</a:t>
            </a:r>
            <a:endParaRPr lang="zh-CN" altLang="en-US" sz="2000" spc="130" dirty="0">
              <a:solidFill>
                <a:schemeClr val="tx1">
                  <a:lumMod val="85000"/>
                  <a:lumOff val="15000"/>
                </a:schemeClr>
              </a:solidFill>
              <a:latin typeface="+mn-ea"/>
              <a:cs typeface="+mn-ea"/>
              <a:sym typeface="+mn-ea"/>
            </a:endParaRPr>
          </a:p>
          <a:p>
            <a:pPr lvl="0" algn="l">
              <a:lnSpc>
                <a:spcPct val="130000"/>
              </a:lnSpc>
              <a:buClrTx/>
              <a:buSzTx/>
              <a:buFontTx/>
            </a:pPr>
            <a:r>
              <a:rPr lang="zh-CN" altLang="en-US" sz="2000" spc="130" dirty="0">
                <a:solidFill>
                  <a:schemeClr val="tx1">
                    <a:lumMod val="85000"/>
                    <a:lumOff val="15000"/>
                  </a:schemeClr>
                </a:solidFill>
                <a:latin typeface="+mn-ea"/>
                <a:cs typeface="+mn-ea"/>
                <a:sym typeface="+mn-ea"/>
              </a:rPr>
              <a:t> 比喻一场空欢喜，或比喻梦幻的事。</a:t>
            </a:r>
            <a:endParaRPr lang="zh-CN" altLang="en-US" sz="2000" spc="130" dirty="0">
              <a:solidFill>
                <a:schemeClr val="tx1">
                  <a:lumMod val="85000"/>
                  <a:lumOff val="15000"/>
                </a:schemeClr>
              </a:solidFill>
              <a:latin typeface="+mn-ea"/>
              <a:cs typeface="+mn-ea"/>
              <a:sym typeface="+mn-ea"/>
            </a:endParaRPr>
          </a:p>
        </p:txBody>
      </p:sp>
      <p:sp>
        <p:nvSpPr>
          <p:cNvPr id="3" name="圆角矩形 2"/>
          <p:cNvSpPr/>
          <p:nvPr>
            <p:custDataLst>
              <p:tags r:id="rId3"/>
            </p:custDataLst>
          </p:nvPr>
        </p:nvSpPr>
        <p:spPr>
          <a:xfrm>
            <a:off x="588010" y="2109470"/>
            <a:ext cx="5107940" cy="3514090"/>
          </a:xfrm>
          <a:prstGeom prst="roundRect">
            <a:avLst>
              <a:gd name="adj" fmla="val 4550"/>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p:cNvPicPr/>
          <p:nvPr/>
        </p:nvPicPr>
        <p:blipFill>
          <a:blip r:embed="rId4"/>
        </p:blipFill>
        <p:spPr>
          <a:xfrm>
            <a:off x="853440" y="1267460"/>
            <a:ext cx="6360795" cy="4127500"/>
          </a:xfrm>
          <a:prstGeom prst="rect">
            <a:avLst/>
          </a:prstGeom>
        </p:spPr>
      </p:pic>
    </p:spTree>
    <p:custDataLst>
      <p:tags r:id="rId5"/>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22550"/>
            <a:ext cx="2563495" cy="1609725"/>
          </a:xfrm>
        </p:spPr>
        <p:txBody>
          <a:bodyPr anchor="b" anchorCtr="0"/>
          <a:lstStyle/>
          <a:p>
            <a:pPr algn="ctr"/>
            <a:r>
              <a:rPr lang="zh-CN" altLang="en-US" sz="3600">
                <a:latin typeface="幼圆" panose="02010509060101010101" charset="-122"/>
                <a:ea typeface="幼圆" panose="02010509060101010101" charset="-122"/>
              </a:rPr>
              <a:t>他人对梦的看法</a:t>
            </a:r>
            <a:endParaRPr lang="zh-CN" altLang="en-US" sz="3600">
              <a:latin typeface="幼圆" panose="02010509060101010101" charset="-122"/>
              <a:ea typeface="幼圆" panose="02010509060101010101" charset="-122"/>
            </a:endParaRPr>
          </a:p>
        </p:txBody>
      </p:sp>
      <p:sp>
        <p:nvSpPr>
          <p:cNvPr id="4" name="正文"/>
          <p:cNvSpPr txBox="1"/>
          <p:nvPr>
            <p:custDataLst>
              <p:tags r:id="rId2"/>
            </p:custDataLst>
          </p:nvPr>
        </p:nvSpPr>
        <p:spPr>
          <a:xfrm>
            <a:off x="3296285" y="639445"/>
            <a:ext cx="7034530" cy="4761230"/>
          </a:xfrm>
          <a:prstGeom prst="rect">
            <a:avLst/>
          </a:prstGeom>
          <a:noFill/>
        </p:spPr>
        <p:txBody>
          <a:bodyPr wrap="square" lIns="90170" tIns="46990" rIns="90170" bIns="46990" rtlCol="0" anchor="ctr" anchorCtr="0">
            <a:normAutofit/>
          </a:bodyPr>
          <a:lstStyle/>
          <a:p>
            <a:pPr indent="0" algn="just" fontAlgn="auto">
              <a:lnSpc>
                <a:spcPct val="140000"/>
              </a:lnSpc>
            </a:pPr>
            <a:r>
              <a:rPr lang="en-US" altLang="zh-CN" sz="2800">
                <a:latin typeface="幼圆" panose="02010509060101010101" charset="-122"/>
                <a:ea typeface="幼圆" panose="02010509060101010101" charset="-122"/>
                <a:cs typeface="幼圆" panose="02010509060101010101" charset="-122"/>
                <a:sym typeface="+mn-ea"/>
              </a:rPr>
              <a:t>夜梦多见之,昼思反微茫</a:t>
            </a:r>
            <a:r>
              <a:rPr lang="zh-CN" altLang="en-US" sz="2800">
                <a:latin typeface="幼圆" panose="02010509060101010101" charset="-122"/>
                <a:ea typeface="幼圆" panose="02010509060101010101" charset="-122"/>
                <a:cs typeface="幼圆" panose="02010509060101010101" charset="-122"/>
                <a:sym typeface="+mn-ea"/>
              </a:rPr>
              <a:t>。</a:t>
            </a:r>
            <a:endParaRPr lang="zh-CN" altLang="en-US" sz="2800">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endParaRPr lang="en-US" altLang="zh-CN" sz="28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韩愈</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唐朝中期官员、</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文学家。</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天街小雨润如酥，</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草色遥看近却无。</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5"/>
          <a:stretch>
            <a:fillRect/>
          </a:stretch>
        </p:blipFill>
        <p:spPr>
          <a:xfrm>
            <a:off x="7301230" y="1457325"/>
            <a:ext cx="2776855" cy="3883025"/>
          </a:xfrm>
          <a:prstGeom prst="rect">
            <a:avLst/>
          </a:prstGeom>
        </p:spPr>
      </p:pic>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394585"/>
            <a:ext cx="2563495" cy="1837690"/>
          </a:xfrm>
        </p:spPr>
        <p:txBody>
          <a:bodyPr anchor="b" anchorCtr="0"/>
          <a:lstStyle/>
          <a:p>
            <a:pPr algn="ctr"/>
            <a:r>
              <a:rPr lang="zh-CN" altLang="en-US" sz="3600">
                <a:latin typeface="幼圆" panose="02010509060101010101" charset="-122"/>
                <a:ea typeface="幼圆" panose="02010509060101010101" charset="-122"/>
              </a:rPr>
              <a:t>他人对梦的看法</a:t>
            </a:r>
            <a:endParaRPr lang="zh-CN" altLang="en-US" sz="3600">
              <a:latin typeface="幼圆" panose="02010509060101010101" charset="-122"/>
              <a:ea typeface="幼圆" panose="02010509060101010101" charset="-122"/>
            </a:endParaRPr>
          </a:p>
        </p:txBody>
      </p:sp>
      <p:sp>
        <p:nvSpPr>
          <p:cNvPr id="4" name="正文"/>
          <p:cNvSpPr txBox="1"/>
          <p:nvPr>
            <p:custDataLst>
              <p:tags r:id="rId2"/>
            </p:custDataLst>
          </p:nvPr>
        </p:nvSpPr>
        <p:spPr>
          <a:xfrm>
            <a:off x="3763010" y="1034415"/>
            <a:ext cx="6567805" cy="4366260"/>
          </a:xfrm>
          <a:prstGeom prst="rect">
            <a:avLst/>
          </a:prstGeom>
          <a:noFill/>
        </p:spPr>
        <p:txBody>
          <a:bodyPr wrap="square" lIns="90170" tIns="46990" rIns="90170" bIns="46990" rtlCol="0" anchor="ctr" anchorCtr="0">
            <a:normAutofit/>
          </a:bodyPr>
          <a:lstStyle/>
          <a:p>
            <a:pPr indent="0" algn="just" fontAlgn="auto">
              <a:lnSpc>
                <a:spcPct val="140000"/>
              </a:lnSpc>
            </a:pPr>
            <a:r>
              <a:rPr lang="en-US" altLang="zh-CN" sz="2800">
                <a:latin typeface="幼圆" panose="02010509060101010101" charset="-122"/>
                <a:ea typeface="幼圆" panose="02010509060101010101" charset="-122"/>
                <a:cs typeface="幼圆" panose="02010509060101010101" charset="-122"/>
                <a:sym typeface="+mn-ea"/>
              </a:rPr>
              <a:t>一个人在睡梦里往往</a:t>
            </a:r>
            <a:endParaRPr lang="en-US" altLang="zh-CN" sz="2800">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800">
                <a:latin typeface="幼圆" panose="02010509060101010101" charset="-122"/>
                <a:ea typeface="幼圆" panose="02010509060101010101" charset="-122"/>
                <a:cs typeface="幼圆" panose="02010509060101010101" charset="-122"/>
                <a:sym typeface="+mn-ea"/>
              </a:rPr>
              <a:t>可以见到真实的事情</a:t>
            </a:r>
            <a:r>
              <a:rPr lang="zh-CN" altLang="en-US" sz="2800">
                <a:latin typeface="幼圆" panose="02010509060101010101" charset="-122"/>
                <a:ea typeface="幼圆" panose="02010509060101010101" charset="-122"/>
                <a:cs typeface="幼圆" panose="02010509060101010101" charset="-122"/>
                <a:sym typeface="+mn-ea"/>
              </a:rPr>
              <a:t>。</a:t>
            </a:r>
            <a:endParaRPr lang="zh-CN" altLang="en-US" sz="2800">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威廉</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莎士比亚</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英国</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16-17</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世纪剧作家、</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诗人</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pic>
        <p:nvPicPr>
          <p:cNvPr id="6" name="图片 5"/>
          <p:cNvPicPr/>
          <p:nvPr/>
        </p:nvPicPr>
        <p:blipFill>
          <a:blip r:embed="rId5"/>
        </p:blipFill>
        <p:spPr>
          <a:xfrm>
            <a:off x="7404735" y="1333500"/>
            <a:ext cx="3022600" cy="3752215"/>
          </a:xfrm>
          <a:prstGeom prst="rect">
            <a:avLst/>
          </a:prstGeom>
        </p:spPr>
      </p:pic>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文"/>
          <p:cNvSpPr txBox="1"/>
          <p:nvPr>
            <p:custDataLst>
              <p:tags r:id="rId1"/>
            </p:custDataLst>
          </p:nvPr>
        </p:nvSpPr>
        <p:spPr>
          <a:xfrm>
            <a:off x="948690" y="1358900"/>
            <a:ext cx="10293985" cy="4113530"/>
          </a:xfrm>
          <a:prstGeom prst="rect">
            <a:avLst/>
          </a:prstGeom>
          <a:noFill/>
        </p:spPr>
        <p:txBody>
          <a:bodyPr wrap="square" lIns="90170" tIns="46990" rIns="90170" bIns="46990" rtlCol="0" anchor="ctr" anchorCtr="0">
            <a:normAutofit/>
          </a:bodyPr>
          <a:lstStyle/>
          <a:p>
            <a:pPr indent="0" algn="just" fontAlgn="auto">
              <a:lnSpc>
                <a:spcPct val="130000"/>
              </a:lnSpc>
            </a:pPr>
            <a:r>
              <a:rPr lang="en-US" altLang="zh-CN"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           </a:t>
            </a:r>
            <a:r>
              <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与现实相反？与现实相关？</a:t>
            </a:r>
            <a:endPar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endParaRPr>
          </a:p>
          <a:p>
            <a:pPr indent="0" algn="just" fontAlgn="auto">
              <a:lnSpc>
                <a:spcPct val="130000"/>
              </a:lnSpc>
            </a:pPr>
            <a:r>
              <a:rPr lang="en-US" altLang="zh-CN"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           </a:t>
            </a:r>
            <a:r>
              <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是虚假的呢？还是真实的？</a:t>
            </a:r>
            <a:endPar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endParaRPr>
          </a:p>
        </p:txBody>
      </p:sp>
      <p:sp>
        <p:nvSpPr>
          <p:cNvPr id="3" name="标题 2"/>
          <p:cNvSpPr>
            <a:spLocks noGrp="1"/>
          </p:cNvSpPr>
          <p:nvPr>
            <p:ph type="title"/>
            <p:custDataLst>
              <p:tags r:id="rId2"/>
            </p:custDataLst>
          </p:nvPr>
        </p:nvSpPr>
        <p:spPr>
          <a:xfrm>
            <a:off x="948690" y="535305"/>
            <a:ext cx="10346055" cy="720090"/>
          </a:xfrm>
        </p:spPr>
        <p:txBody>
          <a:bodyPr/>
          <a:lstStyle/>
          <a:p>
            <a:r>
              <a:rPr lang="zh-CN" altLang="en-US">
                <a:latin typeface="幼圆" panose="02010509060101010101" charset="-122"/>
                <a:ea typeface="幼圆" panose="02010509060101010101" charset="-122"/>
              </a:rPr>
              <a:t>那么，你认为梦具有哪些特点呢？</a:t>
            </a:r>
            <a:endParaRPr lang="zh-CN" altLang="en-US">
              <a:latin typeface="幼圆" panose="02010509060101010101" charset="-122"/>
              <a:ea typeface="幼圆" panose="02010509060101010101" charset="-122"/>
            </a:endParaRPr>
          </a:p>
        </p:txBody>
      </p:sp>
      <p:sp>
        <p:nvSpPr>
          <p:cNvPr id="27" name="任意多边形: 形状 26"/>
          <p:cNvSpPr/>
          <p:nvPr>
            <p:custDataLst>
              <p:tags r:id="rId3"/>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4"/>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5"/>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6"/>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7"/>
          <a:stretch>
            <a:fillRect/>
          </a:stretch>
        </p:blipFill>
        <p:spPr>
          <a:xfrm>
            <a:off x="7567295" y="365125"/>
            <a:ext cx="4064635" cy="2132330"/>
          </a:xfrm>
          <a:prstGeom prst="rect">
            <a:avLst/>
          </a:prstGeom>
        </p:spPr>
      </p:pic>
      <p:pic>
        <p:nvPicPr>
          <p:cNvPr id="5" name="图片 4"/>
          <p:cNvPicPr>
            <a:picLocks noChangeAspect="1"/>
          </p:cNvPicPr>
          <p:nvPr/>
        </p:nvPicPr>
        <p:blipFill>
          <a:blip r:embed="rId8"/>
          <a:stretch>
            <a:fillRect/>
          </a:stretch>
        </p:blipFill>
        <p:spPr>
          <a:xfrm>
            <a:off x="247015" y="4217670"/>
            <a:ext cx="3737610" cy="2306955"/>
          </a:xfrm>
          <a:prstGeom prst="rect">
            <a:avLst/>
          </a:prstGeom>
        </p:spPr>
      </p:pic>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custDataLst>
              <p:tags r:id="rId1"/>
            </p:custDataLst>
          </p:nvPr>
        </p:nvSpPr>
        <p:spPr>
          <a:xfrm>
            <a:off x="1209040" y="90170"/>
            <a:ext cx="609600" cy="92202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0" h="1452">
                <a:moveTo>
                  <a:pt x="0" y="96"/>
                </a:moveTo>
                <a:cubicBezTo>
                  <a:pt x="0" y="43"/>
                  <a:pt x="43" y="0"/>
                  <a:pt x="96" y="0"/>
                </a:cubicBezTo>
                <a:cubicBezTo>
                  <a:pt x="149" y="0"/>
                  <a:pt x="192" y="43"/>
                  <a:pt x="192" y="96"/>
                </a:cubicBezTo>
                <a:cubicBezTo>
                  <a:pt x="192" y="149"/>
                  <a:pt x="149" y="192"/>
                  <a:pt x="96" y="192"/>
                </a:cubicBezTo>
                <a:cubicBezTo>
                  <a:pt x="43" y="192"/>
                  <a:pt x="0" y="149"/>
                  <a:pt x="0" y="96"/>
                </a:cubicBezTo>
                <a:close/>
                <a:moveTo>
                  <a:pt x="0" y="516"/>
                </a:moveTo>
                <a:cubicBezTo>
                  <a:pt x="0" y="463"/>
                  <a:pt x="43" y="420"/>
                  <a:pt x="96" y="420"/>
                </a:cubicBezTo>
                <a:cubicBezTo>
                  <a:pt x="149" y="420"/>
                  <a:pt x="192" y="463"/>
                  <a:pt x="192" y="516"/>
                </a:cubicBezTo>
                <a:cubicBezTo>
                  <a:pt x="192" y="569"/>
                  <a:pt x="149" y="612"/>
                  <a:pt x="96" y="612"/>
                </a:cubicBezTo>
                <a:cubicBezTo>
                  <a:pt x="43" y="612"/>
                  <a:pt x="0" y="569"/>
                  <a:pt x="0" y="516"/>
                </a:cubicBezTo>
                <a:close/>
                <a:moveTo>
                  <a:pt x="0" y="936"/>
                </a:moveTo>
                <a:cubicBezTo>
                  <a:pt x="0" y="883"/>
                  <a:pt x="43" y="840"/>
                  <a:pt x="96" y="840"/>
                </a:cubicBezTo>
                <a:cubicBezTo>
                  <a:pt x="149" y="840"/>
                  <a:pt x="192" y="883"/>
                  <a:pt x="192" y="936"/>
                </a:cubicBezTo>
                <a:cubicBezTo>
                  <a:pt x="192" y="989"/>
                  <a:pt x="149" y="1032"/>
                  <a:pt x="96" y="1032"/>
                </a:cubicBezTo>
                <a:cubicBezTo>
                  <a:pt x="43" y="1032"/>
                  <a:pt x="0" y="989"/>
                  <a:pt x="0" y="936"/>
                </a:cubicBezTo>
                <a:close/>
                <a:moveTo>
                  <a:pt x="0" y="1356"/>
                </a:moveTo>
                <a:cubicBezTo>
                  <a:pt x="0" y="1303"/>
                  <a:pt x="43" y="1260"/>
                  <a:pt x="96" y="1260"/>
                </a:cubicBezTo>
                <a:cubicBezTo>
                  <a:pt x="149" y="1260"/>
                  <a:pt x="192" y="1303"/>
                  <a:pt x="192" y="1356"/>
                </a:cubicBezTo>
                <a:cubicBezTo>
                  <a:pt x="192" y="1409"/>
                  <a:pt x="149" y="1452"/>
                  <a:pt x="96" y="1452"/>
                </a:cubicBezTo>
                <a:cubicBezTo>
                  <a:pt x="43" y="1452"/>
                  <a:pt x="0" y="1409"/>
                  <a:pt x="0" y="1356"/>
                </a:cubicBezTo>
                <a:close/>
                <a:moveTo>
                  <a:pt x="384" y="96"/>
                </a:moveTo>
                <a:cubicBezTo>
                  <a:pt x="384" y="43"/>
                  <a:pt x="427" y="0"/>
                  <a:pt x="480" y="0"/>
                </a:cubicBezTo>
                <a:cubicBezTo>
                  <a:pt x="533" y="0"/>
                  <a:pt x="576" y="43"/>
                  <a:pt x="576" y="96"/>
                </a:cubicBezTo>
                <a:cubicBezTo>
                  <a:pt x="576" y="149"/>
                  <a:pt x="533" y="192"/>
                  <a:pt x="480" y="192"/>
                </a:cubicBezTo>
                <a:cubicBezTo>
                  <a:pt x="427" y="192"/>
                  <a:pt x="384" y="149"/>
                  <a:pt x="384" y="96"/>
                </a:cubicBezTo>
                <a:close/>
                <a:moveTo>
                  <a:pt x="384" y="516"/>
                </a:moveTo>
                <a:cubicBezTo>
                  <a:pt x="384" y="463"/>
                  <a:pt x="427" y="420"/>
                  <a:pt x="480" y="420"/>
                </a:cubicBezTo>
                <a:cubicBezTo>
                  <a:pt x="533" y="420"/>
                  <a:pt x="576" y="463"/>
                  <a:pt x="576" y="516"/>
                </a:cubicBezTo>
                <a:cubicBezTo>
                  <a:pt x="576" y="569"/>
                  <a:pt x="533" y="612"/>
                  <a:pt x="480" y="612"/>
                </a:cubicBezTo>
                <a:cubicBezTo>
                  <a:pt x="427" y="612"/>
                  <a:pt x="384" y="569"/>
                  <a:pt x="384" y="516"/>
                </a:cubicBezTo>
                <a:close/>
                <a:moveTo>
                  <a:pt x="384" y="936"/>
                </a:moveTo>
                <a:cubicBezTo>
                  <a:pt x="384" y="883"/>
                  <a:pt x="427" y="840"/>
                  <a:pt x="480" y="840"/>
                </a:cubicBezTo>
                <a:cubicBezTo>
                  <a:pt x="533" y="840"/>
                  <a:pt x="576" y="883"/>
                  <a:pt x="576" y="936"/>
                </a:cubicBezTo>
                <a:cubicBezTo>
                  <a:pt x="576" y="989"/>
                  <a:pt x="533" y="1032"/>
                  <a:pt x="480" y="1032"/>
                </a:cubicBezTo>
                <a:cubicBezTo>
                  <a:pt x="427" y="1032"/>
                  <a:pt x="384" y="989"/>
                  <a:pt x="384" y="936"/>
                </a:cubicBezTo>
                <a:close/>
                <a:moveTo>
                  <a:pt x="384" y="1356"/>
                </a:moveTo>
                <a:cubicBezTo>
                  <a:pt x="384" y="1303"/>
                  <a:pt x="427" y="1260"/>
                  <a:pt x="480" y="1260"/>
                </a:cubicBezTo>
                <a:cubicBezTo>
                  <a:pt x="533" y="1260"/>
                  <a:pt x="576" y="1303"/>
                  <a:pt x="576" y="1356"/>
                </a:cubicBezTo>
                <a:cubicBezTo>
                  <a:pt x="576" y="1409"/>
                  <a:pt x="533" y="1452"/>
                  <a:pt x="480" y="1452"/>
                </a:cubicBezTo>
                <a:cubicBezTo>
                  <a:pt x="427" y="1452"/>
                  <a:pt x="384" y="1409"/>
                  <a:pt x="384" y="1356"/>
                </a:cubicBezTo>
                <a:close/>
                <a:moveTo>
                  <a:pt x="768" y="96"/>
                </a:moveTo>
                <a:cubicBezTo>
                  <a:pt x="768" y="43"/>
                  <a:pt x="811" y="0"/>
                  <a:pt x="864" y="0"/>
                </a:cubicBezTo>
                <a:cubicBezTo>
                  <a:pt x="917" y="0"/>
                  <a:pt x="960" y="43"/>
                  <a:pt x="960" y="96"/>
                </a:cubicBezTo>
                <a:cubicBezTo>
                  <a:pt x="960" y="149"/>
                  <a:pt x="917" y="192"/>
                  <a:pt x="864" y="192"/>
                </a:cubicBezTo>
                <a:cubicBezTo>
                  <a:pt x="811" y="192"/>
                  <a:pt x="768" y="149"/>
                  <a:pt x="768" y="96"/>
                </a:cubicBezTo>
                <a:close/>
                <a:moveTo>
                  <a:pt x="768" y="516"/>
                </a:moveTo>
                <a:cubicBezTo>
                  <a:pt x="768" y="463"/>
                  <a:pt x="811" y="420"/>
                  <a:pt x="864" y="420"/>
                </a:cubicBezTo>
                <a:cubicBezTo>
                  <a:pt x="917" y="420"/>
                  <a:pt x="960" y="463"/>
                  <a:pt x="960" y="516"/>
                </a:cubicBezTo>
                <a:cubicBezTo>
                  <a:pt x="960" y="569"/>
                  <a:pt x="917" y="612"/>
                  <a:pt x="864" y="612"/>
                </a:cubicBezTo>
                <a:cubicBezTo>
                  <a:pt x="811" y="612"/>
                  <a:pt x="768" y="569"/>
                  <a:pt x="768" y="516"/>
                </a:cubicBezTo>
                <a:close/>
                <a:moveTo>
                  <a:pt x="768" y="936"/>
                </a:moveTo>
                <a:cubicBezTo>
                  <a:pt x="768" y="883"/>
                  <a:pt x="811" y="840"/>
                  <a:pt x="864" y="840"/>
                </a:cubicBezTo>
                <a:cubicBezTo>
                  <a:pt x="917" y="840"/>
                  <a:pt x="960" y="883"/>
                  <a:pt x="960" y="936"/>
                </a:cubicBezTo>
                <a:cubicBezTo>
                  <a:pt x="960" y="989"/>
                  <a:pt x="917" y="1032"/>
                  <a:pt x="864" y="1032"/>
                </a:cubicBezTo>
                <a:cubicBezTo>
                  <a:pt x="811" y="1032"/>
                  <a:pt x="768" y="989"/>
                  <a:pt x="768" y="936"/>
                </a:cubicBezTo>
                <a:close/>
                <a:moveTo>
                  <a:pt x="768" y="1356"/>
                </a:moveTo>
                <a:cubicBezTo>
                  <a:pt x="768" y="1303"/>
                  <a:pt x="811" y="1260"/>
                  <a:pt x="864" y="1260"/>
                </a:cubicBezTo>
                <a:cubicBezTo>
                  <a:pt x="917" y="1260"/>
                  <a:pt x="960" y="1303"/>
                  <a:pt x="960" y="1356"/>
                </a:cubicBezTo>
                <a:cubicBezTo>
                  <a:pt x="960" y="1409"/>
                  <a:pt x="917" y="1452"/>
                  <a:pt x="864" y="1452"/>
                </a:cubicBezTo>
                <a:cubicBezTo>
                  <a:pt x="811" y="1452"/>
                  <a:pt x="768" y="1409"/>
                  <a:pt x="768" y="1356"/>
                </a:cubicBezTo>
                <a:close/>
              </a:path>
            </a:pathLst>
          </a:custGeom>
          <a:solidFill>
            <a:schemeClr val="accent1">
              <a:lumMod val="20000"/>
              <a:lumOff val="80000"/>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7" name="矩形 6"/>
          <p:cNvSpPr/>
          <p:nvPr>
            <p:custDataLst>
              <p:tags r:id="rId2"/>
            </p:custDataLst>
          </p:nvPr>
        </p:nvSpPr>
        <p:spPr>
          <a:xfrm>
            <a:off x="0" y="1900555"/>
            <a:ext cx="12191365" cy="3252470"/>
          </a:xfrm>
          <a:prstGeom prst="rect">
            <a:avLst/>
          </a:prstGeom>
          <a:gradFill>
            <a:gsLst>
              <a:gs pos="50000">
                <a:schemeClr val="accent1"/>
              </a:gs>
              <a:gs pos="0">
                <a:schemeClr val="accent1">
                  <a:lumMod val="40000"/>
                  <a:lumOff val="60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正文"/>
          <p:cNvSpPr txBox="1"/>
          <p:nvPr>
            <p:custDataLst>
              <p:tags r:id="rId3"/>
            </p:custDataLst>
          </p:nvPr>
        </p:nvSpPr>
        <p:spPr>
          <a:xfrm>
            <a:off x="575310" y="2233295"/>
            <a:ext cx="11083925" cy="4150995"/>
          </a:xfrm>
          <a:prstGeom prst="rect">
            <a:avLst/>
          </a:prstGeom>
          <a:noFill/>
        </p:spPr>
        <p:txBody>
          <a:bodyPr wrap="square" lIns="0" tIns="0" rIns="0" bIns="0" rtlCol="0" anchor="t" anchorCtr="0">
            <a:noAutofit/>
          </a:bodyPr>
          <a:lstStyle/>
          <a:p>
            <a:pPr indent="0" algn="r" fontAlgn="auto">
              <a:lnSpc>
                <a:spcPct val="130000"/>
              </a:lnSpc>
              <a:buClr>
                <a:srgbClr val="376FFF"/>
              </a:buClr>
              <a:buSzPct val="80000"/>
              <a:buNone/>
            </a:pP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梦是一种心理现象</a:t>
            </a: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日有所思，夜有所梦。</a:t>
            </a: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我们在清醒时见到、思考的人或事可能会在夜晚影响我们的梦境。</a:t>
            </a: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梦中出现的事物或情景可能会映射出我们的心理状态。如</a:t>
            </a: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：梦见被追赶可能意味着焦虑；梦见被困可能意味着迷茫。</a:t>
            </a: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r>
              <a:rPr lang="en-US" altLang="zh-CN" sz="28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2800" spc="150" dirty="0">
                <a:solidFill>
                  <a:schemeClr val="tx1"/>
                </a:solidFill>
                <a:latin typeface="幼圆" panose="02010509060101010101" charset="-122"/>
                <a:ea typeface="幼圆" panose="02010509060101010101" charset="-122"/>
                <a:cs typeface="幼圆" panose="02010509060101010101" charset="-122"/>
                <a:sym typeface="+mn-ea"/>
              </a:rPr>
              <a:t>让我们一起看一个小视频</a:t>
            </a:r>
            <a:endParaRPr lang="en-US" altLang="zh-CN" sz="2800" spc="150" dirty="0">
              <a:solidFill>
                <a:schemeClr val="tx1"/>
              </a:solidFill>
              <a:latin typeface="幼圆" panose="02010509060101010101" charset="-122"/>
              <a:ea typeface="幼圆" panose="02010509060101010101" charset="-122"/>
              <a:cs typeface="幼圆" panose="02010509060101010101" charset="-122"/>
              <a:sym typeface="+mn-ea"/>
            </a:endParaRPr>
          </a:p>
        </p:txBody>
      </p:sp>
      <p:sp>
        <p:nvSpPr>
          <p:cNvPr id="3" name="标题 2"/>
          <p:cNvSpPr/>
          <p:nvPr>
            <p:ph type="title"/>
          </p:nvPr>
        </p:nvSpPr>
        <p:spPr/>
        <p:txBody>
          <a:bodyPr/>
          <a:p>
            <a:r>
              <a:rPr lang="en-US" altLang="zh-CN" sz="3600">
                <a:latin typeface="幼圆" panose="02010509060101010101" charset="-122"/>
                <a:ea typeface="幼圆" panose="02010509060101010101" charset="-122"/>
              </a:rPr>
              <a:t>                     </a:t>
            </a:r>
            <a:r>
              <a:rPr lang="zh-CN" altLang="en-US" sz="3600">
                <a:latin typeface="幼圆" panose="02010509060101010101" charset="-122"/>
                <a:ea typeface="幼圆" panose="02010509060101010101" charset="-122"/>
              </a:rPr>
              <a:t>现代关于梦的一些典型看法</a:t>
            </a:r>
            <a:endParaRPr lang="zh-CN" altLang="en-US" sz="3600">
              <a:latin typeface="幼圆" panose="02010509060101010101" charset="-122"/>
              <a:ea typeface="幼圆" panose="02010509060101010101"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851535" y="774065"/>
            <a:ext cx="10725785" cy="753745"/>
          </a:xfrm>
        </p:spPr>
        <p:txBody>
          <a:bodyPr>
            <a:normAutofit/>
          </a:bodyPr>
          <a:lstStyle/>
          <a:p>
            <a:pPr lvl="0"/>
            <a:r>
              <a:rPr lang="zh-CN" altLang="en-US" sz="4400">
                <a:latin typeface="幼圆" panose="02010509060101010101" charset="-122"/>
                <a:ea typeface="幼圆" panose="02010509060101010101" charset="-122"/>
              </a:rPr>
              <a:t>讨论时间！</a:t>
            </a:r>
            <a:endParaRPr lang="zh-CN" altLang="en-US" sz="4400">
              <a:latin typeface="幼圆" panose="02010509060101010101" charset="-122"/>
              <a:ea typeface="幼圆" panose="02010509060101010101" charset="-122"/>
            </a:endParaRPr>
          </a:p>
        </p:txBody>
      </p:sp>
      <p:sp>
        <p:nvSpPr>
          <p:cNvPr id="123" name="矩形: 圆角 4"/>
          <p:cNvSpPr/>
          <p:nvPr>
            <p:custDataLst>
              <p:tags r:id="rId2"/>
            </p:custDataLst>
          </p:nvPr>
        </p:nvSpPr>
        <p:spPr>
          <a:xfrm>
            <a:off x="5674360" y="1144905"/>
            <a:ext cx="5936615" cy="5369560"/>
          </a:xfrm>
          <a:prstGeom prst="roundRect">
            <a:avLst>
              <a:gd name="adj" fmla="val 7400"/>
            </a:avLst>
          </a:prstGeom>
          <a:solidFill>
            <a:srgbClr val="FFFFFF"/>
          </a:solidFill>
          <a:ln w="6350">
            <a:solidFill>
              <a:schemeClr val="accent1">
                <a:alpha val="23000"/>
              </a:schemeClr>
            </a:solidFill>
          </a:ln>
          <a:effectLst>
            <a:outerShdw blurRad="127000" dist="25400" dir="2700000" algn="tl"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dirty="0">
                <a:solidFill>
                  <a:schemeClr val="dk1"/>
                </a:solidFill>
                <a:sym typeface="+mn-ea"/>
              </a:rPr>
              <a:t>      </a:t>
            </a:r>
            <a:endParaRPr lang="en-US" altLang="zh-CN" dirty="0">
              <a:solidFill>
                <a:schemeClr val="dk1"/>
              </a:solidFill>
              <a:sym typeface="+mn-ea"/>
            </a:endParaRPr>
          </a:p>
        </p:txBody>
      </p:sp>
      <p:sp>
        <p:nvSpPr>
          <p:cNvPr id="124" name="正文"/>
          <p:cNvSpPr txBox="1"/>
          <p:nvPr>
            <p:custDataLst>
              <p:tags r:id="rId3"/>
            </p:custDataLst>
          </p:nvPr>
        </p:nvSpPr>
        <p:spPr>
          <a:xfrm>
            <a:off x="5955030" y="1340485"/>
            <a:ext cx="5375275" cy="4298950"/>
          </a:xfrm>
          <a:prstGeom prst="rect">
            <a:avLst/>
          </a:prstGeom>
          <a:noFill/>
        </p:spPr>
        <p:txBody>
          <a:bodyPr wrap="square" lIns="0" tIns="0" rIns="0" bIns="0" rtlCol="0" anchor="t" anchorCtr="0">
            <a:normAutofit/>
          </a:bodyPr>
          <a:lstStyle/>
          <a:p>
            <a:pPr indent="0" algn="just" fontAlgn="auto">
              <a:lnSpc>
                <a:spcPct val="130000"/>
              </a:lnSpc>
            </a:pPr>
            <a:r>
              <a:rPr lang="zh-CN" altLang="en-US" sz="2800" spc="150" dirty="0">
                <a:solidFill>
                  <a:srgbClr val="333333"/>
                </a:solidFill>
                <a:latin typeface="幼圆" panose="02010509060101010101" charset="-122"/>
                <a:ea typeface="幼圆" panose="02010509060101010101" charset="-122"/>
                <a:sym typeface="+mn-ea"/>
              </a:rPr>
              <a:t>参考问题：</a:t>
            </a:r>
            <a:endParaRPr lang="zh-CN" altLang="en-US" sz="2800" spc="150" dirty="0">
              <a:solidFill>
                <a:srgbClr val="333333"/>
              </a:solidFill>
              <a:latin typeface="幼圆" panose="02010509060101010101" charset="-122"/>
              <a:ea typeface="幼圆" panose="02010509060101010101" charset="-122"/>
              <a:sym typeface="+mn-ea"/>
            </a:endParaRPr>
          </a:p>
          <a:p>
            <a:pPr marL="0" indent="0">
              <a:buNone/>
            </a:pP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有没有令你记忆尤新的梦境？</a:t>
            </a:r>
            <a:endParaRPr lang="zh-CN" altLang="en-US" sz="2800">
              <a:latin typeface="幼圆" panose="02010509060101010101" charset="-122"/>
              <a:ea typeface="幼圆" panose="02010509060101010101" charset="-122"/>
            </a:endParaRPr>
          </a:p>
          <a:p>
            <a:pPr marL="0" indent="0">
              <a:buNone/>
            </a:pP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你在梦中感受到了什么样的情绪？</a:t>
            </a:r>
            <a:endParaRPr lang="zh-CN" altLang="en-US" sz="2800">
              <a:latin typeface="幼圆" panose="02010509060101010101" charset="-122"/>
              <a:ea typeface="幼圆" panose="02010509060101010101" charset="-122"/>
            </a:endParaRPr>
          </a:p>
          <a:p>
            <a:pPr marL="0" indent="0">
              <a:buNone/>
            </a:pP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如果有的话，你推测自己为什么会做这样的梦？</a:t>
            </a:r>
            <a:endParaRPr lang="zh-CN" altLang="en-US" sz="2800">
              <a:latin typeface="幼圆" panose="02010509060101010101" charset="-122"/>
              <a:ea typeface="幼圆" panose="02010509060101010101" charset="-122"/>
            </a:endParaRPr>
          </a:p>
          <a:p>
            <a:pPr indent="0" algn="just" fontAlgn="auto">
              <a:lnSpc>
                <a:spcPct val="130000"/>
              </a:lnSpc>
            </a:pPr>
            <a:endParaRPr lang="zh-CN" altLang="en-US" sz="2800" spc="150" dirty="0">
              <a:solidFill>
                <a:srgbClr val="333333"/>
              </a:solidFill>
              <a:latin typeface="幼圆" panose="02010509060101010101" charset="-122"/>
              <a:ea typeface="幼圆" panose="02010509060101010101" charset="-122"/>
              <a:sym typeface="+mn-ea"/>
            </a:endParaRPr>
          </a:p>
        </p:txBody>
      </p:sp>
      <p:pic>
        <p:nvPicPr>
          <p:cNvPr id="125" name="图片 124" descr="VCG41490774222"/>
          <p:cNvPicPr>
            <a:picLocks noChangeAspect="1"/>
          </p:cNvPicPr>
          <p:nvPr>
            <p:custDataLst>
              <p:tags r:id="rId4"/>
            </p:custDataLst>
          </p:nvPr>
        </p:nvPicPr>
        <p:blipFill>
          <a:blip r:embed="rId5"/>
          <a:srcRect t="14368" b="5291"/>
          <a:stretch>
            <a:fillRect/>
          </a:stretch>
        </p:blipFill>
        <p:spPr>
          <a:xfrm>
            <a:off x="511810" y="2494915"/>
            <a:ext cx="4209415" cy="2343785"/>
          </a:xfrm>
          <a:prstGeom prst="roundRect">
            <a:avLst>
              <a:gd name="adj" fmla="val 5066"/>
            </a:avLst>
          </a:prstGeom>
        </p:spPr>
      </p:pic>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zh-CN" altLang="en-US">
                <a:latin typeface="幼圆" panose="02010509060101010101" charset="-122"/>
                <a:ea typeface="幼圆" panose="02010509060101010101" charset="-122"/>
              </a:rPr>
              <a:t>谢谢大家</a:t>
            </a:r>
            <a:endParaRPr lang="zh-CN" altLang="en-US">
              <a:latin typeface="幼圆" panose="02010509060101010101" charset="-122"/>
              <a:ea typeface="幼圆" panose="02010509060101010101" charset="-122"/>
            </a:endParaRPr>
          </a:p>
        </p:txBody>
      </p:sp>
      <p:sp>
        <p:nvSpPr>
          <p:cNvPr id="8" name="年号"/>
          <p:cNvSpPr>
            <a:spLocks noGrp="1"/>
          </p:cNvSpPr>
          <p:nvPr>
            <p:ph type="body" sz="quarter" idx="15"/>
            <p:custDataLst>
              <p:tags r:id="rId2"/>
            </p:custDataLst>
          </p:nvPr>
        </p:nvSpPr>
        <p:spPr>
          <a:xfrm flipV="1">
            <a:off x="756285" y="1364615"/>
            <a:ext cx="5657215" cy="76200"/>
          </a:xfrm>
        </p:spPr>
        <p:txBody>
          <a:bodyPr>
            <a:normAutofit fontScale="25000"/>
          </a:bodyPr>
          <a:lstStyle/>
          <a:p>
            <a:r>
              <a:rPr lang="en-US" altLang="zh-CN"/>
              <a:t>20XX</a:t>
            </a:r>
            <a:endParaRPr lang="en-US" altLang="zh-CN"/>
          </a:p>
        </p:txBody>
      </p:sp>
      <p:sp>
        <p:nvSpPr>
          <p:cNvPr id="5" name="副标题"/>
          <p:cNvSpPr>
            <a:spLocks noGrp="1"/>
          </p:cNvSpPr>
          <p:nvPr>
            <p:ph type="subTitle" idx="1"/>
            <p:custDataLst>
              <p:tags r:id="rId3"/>
            </p:custDataLst>
          </p:nvPr>
        </p:nvSpPr>
        <p:spPr>
          <a:xfrm>
            <a:off x="756285" y="3912870"/>
            <a:ext cx="4904105" cy="791210"/>
          </a:xfrm>
        </p:spPr>
        <p:txBody>
          <a:bodyPr/>
          <a:lstStyle/>
          <a:p>
            <a:r>
              <a:rPr lang="en-US" altLang="zh-CN"/>
              <a:t>  </a:t>
            </a:r>
            <a:r>
              <a:rPr lang="en-US" altLang="zh-CN" b="1">
                <a:latin typeface="Bradley Hand ITC" panose="03070402050302030203" charset="0"/>
                <a:ea typeface="幼圆" panose="02010509060101010101" charset="-122"/>
                <a:cs typeface="Bradley Hand ITC" panose="03070402050302030203" charset="0"/>
              </a:rPr>
              <a:t>Thank you.</a:t>
            </a:r>
            <a:endParaRPr lang="en-US" altLang="zh-CN" b="1">
              <a:latin typeface="Bradley Hand ITC" panose="03070402050302030203" charset="0"/>
              <a:ea typeface="幼圆" panose="02010509060101010101" charset="-122"/>
              <a:cs typeface="Bradley Hand ITC" panose="03070402050302030203" charset="0"/>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0550" y="887730"/>
            <a:ext cx="10800080" cy="3626485"/>
          </a:xfrm>
        </p:spPr>
        <p:txBody>
          <a:bodyPr>
            <a:normAutofit fontScale="90000"/>
          </a:bodyPr>
          <a:p>
            <a:r>
              <a:rPr lang="zh-CN" altLang="en-US" sz="3600">
                <a:latin typeface="幼圆" panose="02010509060101010101" charset="-122"/>
                <a:ea typeface="幼圆" panose="02010509060101010101" charset="-122"/>
                <a:cs typeface="幼圆" panose="02010509060101010101" charset="-122"/>
              </a:rPr>
              <a:t>大家对周瑜了解多少</a:t>
            </a:r>
            <a:r>
              <a:rPr lang="zh-CN" altLang="en-US" sz="3600" b="0">
                <a:latin typeface="幼圆" panose="02010509060101010101" charset="-122"/>
                <a:ea typeface="幼圆" panose="02010509060101010101" charset="-122"/>
                <a:cs typeface="幼圆" panose="02010509060101010101" charset="-122"/>
              </a:rPr>
              <a:t>？</a:t>
            </a:r>
            <a:br>
              <a:rPr lang="zh-CN" altLang="en-US" sz="3600" b="0">
                <a:latin typeface="幼圆" panose="02010509060101010101" charset="-122"/>
                <a:ea typeface="幼圆" panose="02010509060101010101" charset="-122"/>
                <a:cs typeface="幼圆" panose="02010509060101010101" charset="-122"/>
              </a:rPr>
            </a:br>
            <a:br>
              <a:rPr lang="zh-CN" altLang="en-US" sz="3600" b="0">
                <a:latin typeface="幼圆" panose="02010509060101010101" charset="-122"/>
                <a:ea typeface="幼圆" panose="02010509060101010101" charset="-122"/>
                <a:cs typeface="幼圆" panose="02010509060101010101" charset="-122"/>
              </a:rPr>
            </a:br>
            <a:r>
              <a:rPr lang="zh-CN" altLang="en-US" sz="3600" b="0">
                <a:latin typeface="幼圆" panose="02010509060101010101" charset="-122"/>
                <a:ea typeface="幼圆" panose="02010509060101010101" charset="-122"/>
                <a:cs typeface="幼圆" panose="02010509060101010101" charset="-122"/>
              </a:rPr>
              <a:t>背景知识：</a:t>
            </a:r>
            <a:br>
              <a:rPr lang="zh-CN" altLang="en-US" sz="3600" b="0">
                <a:latin typeface="幼圆" panose="02010509060101010101" charset="-122"/>
                <a:ea typeface="幼圆" panose="02010509060101010101" charset="-122"/>
                <a:cs typeface="幼圆" panose="02010509060101010101" charset="-122"/>
              </a:rPr>
            </a:br>
            <a:r>
              <a:rPr lang="zh-CN" altLang="en-US" b="0">
                <a:latin typeface="幼圆" panose="02010509060101010101" charset="-122"/>
                <a:ea typeface="幼圆" panose="02010509060101010101" charset="-122"/>
                <a:cs typeface="幼圆" panose="02010509060101010101" charset="-122"/>
              </a:rPr>
              <a:t>周瑜（175年—210年），字公瑾</a:t>
            </a:r>
            <a:r>
              <a:rPr lang="en-US" altLang="zh-CN" b="0">
                <a:latin typeface="幼圆" panose="02010509060101010101" charset="-122"/>
                <a:ea typeface="幼圆" panose="02010509060101010101" charset="-122"/>
                <a:cs typeface="幼圆" panose="02010509060101010101" charset="-122"/>
              </a:rPr>
              <a:t> </a:t>
            </a:r>
            <a:r>
              <a:rPr lang="zh-CN" altLang="en-US" b="0">
                <a:latin typeface="幼圆" panose="02010509060101010101" charset="-122"/>
                <a:ea typeface="幼圆" panose="02010509060101010101" charset="-122"/>
                <a:cs typeface="幼圆" panose="02010509060101010101" charset="-122"/>
              </a:rPr>
              <a:t>；</a:t>
            </a:r>
            <a:br>
              <a:rPr lang="zh-CN" altLang="en-US" b="0">
                <a:latin typeface="幼圆" panose="02010509060101010101" charset="-122"/>
                <a:ea typeface="幼圆" panose="02010509060101010101" charset="-122"/>
                <a:cs typeface="幼圆" panose="02010509060101010101" charset="-122"/>
              </a:rPr>
            </a:br>
            <a:r>
              <a:rPr lang="zh-CN" altLang="en-US" b="0">
                <a:latin typeface="幼圆" panose="02010509060101010101" charset="-122"/>
                <a:ea typeface="幼圆" panose="02010509060101010101" charset="-122"/>
                <a:cs typeface="幼圆" panose="02010509060101010101" charset="-122"/>
              </a:rPr>
              <a:t>东汉末年军事家、政治家、谋略家</a:t>
            </a:r>
            <a:r>
              <a:rPr lang="en-US" altLang="zh-CN" b="0">
                <a:latin typeface="幼圆" panose="02010509060101010101" charset="-122"/>
                <a:ea typeface="幼圆" panose="02010509060101010101" charset="-122"/>
                <a:cs typeface="幼圆" panose="02010509060101010101" charset="-122"/>
              </a:rPr>
              <a:t> </a:t>
            </a:r>
            <a:r>
              <a:rPr lang="zh-CN" altLang="en-US" b="0">
                <a:latin typeface="幼圆" panose="02010509060101010101" charset="-122"/>
                <a:ea typeface="幼圆" panose="02010509060101010101" charset="-122"/>
                <a:cs typeface="幼圆" panose="02010509060101010101" charset="-122"/>
              </a:rPr>
              <a:t>；</a:t>
            </a:r>
            <a:br>
              <a:rPr lang="zh-CN" altLang="en-US" b="0">
                <a:latin typeface="幼圆" panose="02010509060101010101" charset="-122"/>
                <a:ea typeface="幼圆" panose="02010509060101010101" charset="-122"/>
                <a:cs typeface="幼圆" panose="02010509060101010101" charset="-122"/>
              </a:rPr>
            </a:br>
            <a:r>
              <a:rPr lang="zh-CN" altLang="en-US" b="0">
                <a:latin typeface="幼圆" panose="02010509060101010101" charset="-122"/>
                <a:ea typeface="幼圆" panose="02010509060101010101" charset="-122"/>
                <a:cs typeface="幼圆" panose="02010509060101010101" charset="-122"/>
              </a:rPr>
              <a:t>东吴名将。</a:t>
            </a:r>
            <a:br>
              <a:rPr lang="zh-CN" altLang="en-US" b="0">
                <a:latin typeface="幼圆" panose="02010509060101010101" charset="-122"/>
                <a:ea typeface="幼圆" panose="02010509060101010101" charset="-122"/>
                <a:cs typeface="幼圆" panose="02010509060101010101" charset="-122"/>
              </a:rPr>
            </a:br>
            <a:br>
              <a:rPr lang="zh-CN" altLang="en-US" b="0">
                <a:latin typeface="幼圆" panose="02010509060101010101" charset="-122"/>
                <a:ea typeface="幼圆" panose="02010509060101010101" charset="-122"/>
                <a:cs typeface="幼圆" panose="02010509060101010101" charset="-122"/>
              </a:rPr>
            </a:br>
            <a:r>
              <a:rPr lang="en-US" altLang="zh-CN" b="0">
                <a:latin typeface="幼圆" panose="02010509060101010101" charset="-122"/>
                <a:ea typeface="幼圆" panose="02010509060101010101" charset="-122"/>
                <a:cs typeface="幼圆" panose="02010509060101010101" charset="-122"/>
              </a:rPr>
              <a:t>·</a:t>
            </a:r>
            <a:r>
              <a:rPr lang="zh-CN" altLang="en-US" b="0">
                <a:latin typeface="幼圆" panose="02010509060101010101" charset="-122"/>
                <a:ea typeface="幼圆" panose="02010509060101010101" charset="-122"/>
                <a:cs typeface="幼圆" panose="02010509060101010101" charset="-122"/>
              </a:rPr>
              <a:t>一起看一个小视频</a:t>
            </a:r>
            <a:endParaRPr lang="en-US" altLang="zh-CN" b="0">
              <a:latin typeface="幼圆" panose="02010509060101010101" charset="-122"/>
              <a:ea typeface="幼圆" panose="02010509060101010101" charset="-122"/>
              <a:cs typeface="幼圆" panose="02010509060101010101" charset="-122"/>
            </a:endParaRPr>
          </a:p>
        </p:txBody>
      </p:sp>
      <p:pic>
        <p:nvPicPr>
          <p:cNvPr id="4" name="内容占位符 3"/>
          <p:cNvPicPr>
            <a:picLocks noChangeAspect="1"/>
          </p:cNvPicPr>
          <p:nvPr>
            <p:ph idx="1"/>
          </p:nvPr>
        </p:nvPicPr>
        <p:blipFill>
          <a:blip r:embed="rId1"/>
          <a:stretch>
            <a:fillRect/>
          </a:stretch>
        </p:blipFill>
        <p:spPr>
          <a:xfrm>
            <a:off x="7778750" y="430530"/>
            <a:ext cx="3611880" cy="2377440"/>
          </a:xfrm>
          <a:prstGeom prst="rect">
            <a:avLst/>
          </a:prstGeom>
        </p:spPr>
      </p:pic>
      <p:pic>
        <p:nvPicPr>
          <p:cNvPr id="5" name="图片 4"/>
          <p:cNvPicPr>
            <a:picLocks noChangeAspect="1"/>
          </p:cNvPicPr>
          <p:nvPr/>
        </p:nvPicPr>
        <p:blipFill>
          <a:blip r:embed="rId2"/>
          <a:stretch>
            <a:fillRect/>
          </a:stretch>
        </p:blipFill>
        <p:spPr>
          <a:xfrm>
            <a:off x="8177530" y="3007995"/>
            <a:ext cx="2814320" cy="345884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5960" y="560705"/>
            <a:ext cx="10800080" cy="864870"/>
          </a:xfrm>
        </p:spPr>
        <p:txBody>
          <a:bodyPr/>
          <a:lstStyle/>
          <a:p>
            <a:r>
              <a:rPr lang="zh-CN" altLang="en-US" sz="4000">
                <a:latin typeface="幼圆" panose="02010509060101010101" charset="-122"/>
                <a:ea typeface="幼圆" panose="02010509060101010101" charset="-122"/>
              </a:rPr>
              <a:t>古人对周瑜的相关记载</a:t>
            </a:r>
            <a:endParaRPr lang="zh-CN" altLang="en-US" sz="4000">
              <a:latin typeface="幼圆" panose="02010509060101010101" charset="-122"/>
              <a:ea typeface="幼圆" panose="02010509060101010101" charset="-122"/>
            </a:endParaRPr>
          </a:p>
        </p:txBody>
      </p:sp>
      <p:sp>
        <p:nvSpPr>
          <p:cNvPr id="8" name="矩形 7"/>
          <p:cNvSpPr/>
          <p:nvPr userDrawn="1">
            <p:custDataLst>
              <p:tags r:id="rId2"/>
            </p:custDataLst>
          </p:nvPr>
        </p:nvSpPr>
        <p:spPr>
          <a:xfrm>
            <a:off x="0" y="3048000"/>
            <a:ext cx="12192000" cy="3810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5" name="矩形 4"/>
          <p:cNvSpPr/>
          <p:nvPr>
            <p:custDataLst>
              <p:tags r:id="rId3"/>
            </p:custDataLst>
          </p:nvPr>
        </p:nvSpPr>
        <p:spPr>
          <a:xfrm>
            <a:off x="701040" y="1828800"/>
            <a:ext cx="10800715" cy="3823970"/>
          </a:xfrm>
          <a:prstGeom prst="rect">
            <a:avLst/>
          </a:prstGeom>
          <a:solidFill>
            <a:srgbClr val="FFFFFF"/>
          </a:solidFill>
          <a:ln>
            <a:noFill/>
          </a:ln>
          <a:effectLst>
            <a:outerShdw blurRad="127000" dist="38100" dir="5400000" algn="t" rotWithShape="0">
              <a:schemeClr val="dk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kumimoji="1" lang="zh-CN" altLang="en-US" sz="1600" b="1" noProof="0" dirty="0">
              <a:ln>
                <a:noFill/>
              </a:ln>
              <a:solidFill>
                <a:srgbClr val="FF0000"/>
              </a:solidFill>
              <a:effectLst/>
              <a:uLnTx/>
              <a:uFillTx/>
              <a:latin typeface="微软雅黑" panose="020B0503020204020204" charset="-122"/>
              <a:ea typeface="微软雅黑" panose="020B0503020204020204" charset="-122"/>
              <a:sym typeface="+mn-ea"/>
            </a:endParaRPr>
          </a:p>
        </p:txBody>
      </p:sp>
      <p:sp>
        <p:nvSpPr>
          <p:cNvPr id="11" name="Title 6"/>
          <p:cNvSpPr txBox="1"/>
          <p:nvPr>
            <p:custDataLst>
              <p:tags r:id="rId4"/>
            </p:custDataLst>
          </p:nvPr>
        </p:nvSpPr>
        <p:spPr>
          <a:xfrm>
            <a:off x="914400" y="2133617"/>
            <a:ext cx="10363276" cy="335282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周公瑾雄姿英发，才能绝伦。</a:t>
            </a: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《三国志》</a:t>
            </a: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*公瑾卓尔，逸志不群</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《晋书》</a:t>
            </a: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*遥想公瑾当年，小乔初嫁了，雄姿英发，羽扇纶巾，谈笑间，樯橹灰 飞烟灭。——</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苏轼《念奴娇</a:t>
            </a: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赤壁怀古》</a:t>
            </a: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*公瑾文武筹略，万人之英，顾其器量广大，恐不久为人臣耳。——</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《三国志》</a:t>
            </a:r>
            <a:endPar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单击此处添加章节标题内容</a:t>
            </a:r>
            <a:endParaRPr lang="zh-CN" altLang="en-US"/>
          </a:p>
        </p:txBody>
      </p:sp>
      <p:sp>
        <p:nvSpPr>
          <p:cNvPr id="5" name="副标题"/>
          <p:cNvSpPr>
            <a:spLocks noGrp="1"/>
          </p:cNvSpPr>
          <p:nvPr>
            <p:ph type="body" idx="1"/>
            <p:custDataLst>
              <p:tags r:id="rId2"/>
            </p:custDataLst>
          </p:nvPr>
        </p:nvSpPr>
        <p:spPr/>
        <p:txBody>
          <a:bodyPr/>
          <a:lstStyle/>
          <a:p>
            <a:r>
              <a:rPr lang="zh-CN" altLang="en-US"/>
              <a:t>章节副标题</a:t>
            </a:r>
            <a:endParaRPr lang="zh-CN" altLang="en-US"/>
          </a:p>
        </p:txBody>
      </p:sp>
      <p:sp>
        <p:nvSpPr>
          <p:cNvPr id="6" name="节编号"/>
          <p:cNvSpPr>
            <a:spLocks noGrp="1"/>
          </p:cNvSpPr>
          <p:nvPr>
            <p:ph type="body" sz="quarter" idx="13"/>
            <p:custDataLst>
              <p:tags r:id="rId3"/>
            </p:custDataLst>
          </p:nvPr>
        </p:nvSpPr>
        <p:spPr>
          <a:xfrm>
            <a:off x="4826039" y="978701"/>
            <a:ext cx="6857365" cy="2378500"/>
          </a:xfrm>
        </p:spPr>
        <p:txBody>
          <a:bodyPr/>
          <a:lstStyle/>
          <a:p>
            <a:r>
              <a:rPr lang="en-US" altLang="zh-CN"/>
              <a:t>01</a:t>
            </a:r>
            <a:endParaRPr lang="en-US" altLang="zh-CN"/>
          </a:p>
        </p:txBody>
      </p:sp>
      <p:pic>
        <p:nvPicPr>
          <p:cNvPr id="2" name="图片 1"/>
          <p:cNvPicPr/>
          <p:nvPr/>
        </p:nvPicPr>
        <p:blipFill>
          <a:blip r:embed="rId4"/>
        </p:blipFill>
        <p:spPr>
          <a:xfrm>
            <a:off x="635" y="-635"/>
            <a:ext cx="12191365" cy="6858635"/>
          </a:xfrm>
          <a:prstGeom prst="rect">
            <a:avLst/>
          </a:prstGeom>
        </p:spPr>
      </p:pic>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181600" y="569595"/>
            <a:ext cx="6601460" cy="2104390"/>
          </a:xfrm>
        </p:spPr>
        <p:txBody>
          <a:bodyPr>
            <a:normAutofit fontScale="90000"/>
          </a:bodyPr>
          <a:p>
            <a:r>
              <a:rPr sz="3555">
                <a:solidFill>
                  <a:schemeClr val="tx1"/>
                </a:solidFill>
                <a:latin typeface="幼圆" panose="02010509060101010101" charset="-122"/>
                <a:ea typeface="幼圆" panose="02010509060101010101" charset="-122"/>
                <a:cs typeface="幼圆" panose="02010509060101010101" charset="-122"/>
                <a:sym typeface="+mn-ea"/>
              </a:rPr>
              <a:t>简要人物关系：</a:t>
            </a:r>
            <a:br>
              <a:rPr lang="en-US" altLang="zh-CN" sz="3555" b="0">
                <a:solidFill>
                  <a:schemeClr val="tx1"/>
                </a:solidFill>
                <a:latin typeface="幼圆" panose="02010509060101010101" charset="-122"/>
                <a:ea typeface="幼圆" panose="02010509060101010101" charset="-122"/>
                <a:cs typeface="幼圆" panose="02010509060101010101" charset="-122"/>
                <a:sym typeface="+mn-ea"/>
              </a:rPr>
            </a:b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周瑜</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小乔</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   </a:t>
            </a:r>
            <a:r>
              <a:rPr sz="3555" b="0">
                <a:solidFill>
                  <a:schemeClr val="tx1"/>
                </a:solidFill>
                <a:latin typeface="幼圆" panose="02010509060101010101" charset="-122"/>
                <a:ea typeface="幼圆" panose="02010509060101010101" charset="-122"/>
                <a:cs typeface="幼圆" panose="02010509060101010101" charset="-122"/>
                <a:sym typeface="+mn-ea"/>
              </a:rPr>
              <a:t>夫妻</a:t>
            </a:r>
            <a:br>
              <a:rPr lang="zh-CN" altLang="en-US" sz="3555" b="0">
                <a:solidFill>
                  <a:schemeClr val="tx1"/>
                </a:solidFill>
                <a:latin typeface="幼圆" panose="02010509060101010101" charset="-122"/>
                <a:ea typeface="幼圆" panose="02010509060101010101" charset="-122"/>
                <a:cs typeface="幼圆" panose="02010509060101010101" charset="-122"/>
              </a:rPr>
            </a:b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周瑜</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诸葛亮</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 </a:t>
            </a:r>
            <a:r>
              <a:rPr sz="3555" b="0">
                <a:solidFill>
                  <a:schemeClr val="tx1"/>
                </a:solidFill>
                <a:latin typeface="幼圆" panose="02010509060101010101" charset="-122"/>
                <a:ea typeface="幼圆" panose="02010509060101010101" charset="-122"/>
                <a:cs typeface="幼圆" panose="02010509060101010101" charset="-122"/>
                <a:sym typeface="+mn-ea"/>
              </a:rPr>
              <a:t>辅佐不同政治集团的政敌</a:t>
            </a:r>
            <a:endParaRPr lang="zh-CN" altLang="en-US" sz="3555" b="0">
              <a:solidFill>
                <a:schemeClr val="tx1"/>
              </a:solidFill>
              <a:latin typeface="幼圆" panose="02010509060101010101" charset="-122"/>
              <a:ea typeface="幼圆" panose="02010509060101010101" charset="-122"/>
              <a:cs typeface="幼圆" panose="02010509060101010101" charset="-122"/>
              <a:sym typeface="+mn-ea"/>
            </a:endParaRPr>
          </a:p>
        </p:txBody>
      </p:sp>
      <p:pic>
        <p:nvPicPr>
          <p:cNvPr id="4" name="图片 3"/>
          <p:cNvPicPr>
            <a:picLocks noChangeAspect="1"/>
          </p:cNvPicPr>
          <p:nvPr/>
        </p:nvPicPr>
        <p:blipFill>
          <a:blip r:embed="rId1"/>
          <a:stretch>
            <a:fillRect/>
          </a:stretch>
        </p:blipFill>
        <p:spPr>
          <a:xfrm>
            <a:off x="5930900" y="2673985"/>
            <a:ext cx="3785870" cy="401764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1042670" y="3490595"/>
            <a:ext cx="2919095" cy="2233295"/>
          </a:xfr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rgbClr val="333333"/>
                </a:solidFill>
                <a:latin typeface="+mj-lt"/>
                <a:ea typeface="+mj-ea"/>
                <a:cs typeface="+mj-cs"/>
              </a:defRPr>
            </a:lvl1pPr>
          </a:lstStyle>
          <a:p>
            <a:pPr lvl="0" algn="l">
              <a:buClrTx/>
              <a:buSzTx/>
              <a:buFontTx/>
            </a:pPr>
            <a:r>
              <a:rPr lang="zh-CN" altLang="en-US" sz="3600" spc="0">
                <a:solidFill>
                  <a:schemeClr val="tx1"/>
                </a:solidFill>
                <a:latin typeface="幼圆" panose="02010509060101010101" charset="-122"/>
                <a:ea typeface="幼圆" panose="02010509060101010101" charset="-122"/>
                <a:sym typeface="+mn-ea"/>
              </a:rPr>
              <a:t>让我们从一篇文章说起</a:t>
            </a:r>
            <a:endParaRPr lang="zh-CN" altLang="en-US" sz="3600" spc="0">
              <a:solidFill>
                <a:schemeClr val="tx1"/>
              </a:solidFill>
              <a:latin typeface="幼圆" panose="02010509060101010101" charset="-122"/>
              <a:ea typeface="幼圆" panose="02010509060101010101" charset="-122"/>
              <a:sym typeface="+mn-ea"/>
            </a:endParaRPr>
          </a:p>
        </p:txBody>
      </p:sp>
      <p:sp>
        <p:nvSpPr>
          <p:cNvPr id="11" name="矩形 10"/>
          <p:cNvSpPr/>
          <p:nvPr>
            <p:custDataLst>
              <p:tags r:id="rId2"/>
            </p:custDataLst>
          </p:nvPr>
        </p:nvSpPr>
        <p:spPr>
          <a:xfrm>
            <a:off x="4033520" y="5490210"/>
            <a:ext cx="7543800" cy="671830"/>
          </a:xfrm>
          <a:prstGeom prst="rect">
            <a:avLst/>
          </a:prstGeom>
          <a:gradFill>
            <a:gsLst>
              <a:gs pos="100000">
                <a:schemeClr val="accent1"/>
              </a:gs>
              <a:gs pos="0">
                <a:schemeClr val="accent1">
                  <a:lumMod val="40000"/>
                  <a:lumOff val="60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3"/>
            </p:custDataLst>
          </p:nvPr>
        </p:nvSpPr>
        <p:spPr>
          <a:xfrm>
            <a:off x="608330" y="845820"/>
            <a:ext cx="4383405" cy="264414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lIns="360045" rIns="323850" rtlCol="0" anchor="ctr"/>
          <a:lstStyle/>
          <a:p>
            <a:pPr indent="0" algn="l" fontAlgn="auto">
              <a:lnSpc>
                <a:spcPct val="130000"/>
              </a:lnSpc>
            </a:pPr>
            <a:r>
              <a:rPr lang="zh-CN" altLang="en-US" sz="2400" spc="150" dirty="0">
                <a:solidFill>
                  <a:schemeClr val="tx1"/>
                </a:solidFill>
                <a:latin typeface="幼圆" panose="02010509060101010101" charset="-122"/>
                <a:ea typeface="幼圆" panose="02010509060101010101" charset="-122"/>
                <a:sym typeface="+mn-ea"/>
              </a:rPr>
              <a:t>迟子建</a:t>
            </a:r>
            <a:r>
              <a:rPr lang="en-US" altLang="zh-CN" sz="2400" spc="150" dirty="0">
                <a:solidFill>
                  <a:schemeClr val="tx1"/>
                </a:solidFill>
                <a:latin typeface="幼圆" panose="02010509060101010101" charset="-122"/>
                <a:ea typeface="幼圆" panose="02010509060101010101" charset="-122"/>
                <a:sym typeface="+mn-ea"/>
              </a:rPr>
              <a:t>——</a:t>
            </a:r>
            <a:r>
              <a:rPr lang="zh-CN" altLang="en-US" sz="2400" spc="150" dirty="0">
                <a:solidFill>
                  <a:schemeClr val="tx1"/>
                </a:solidFill>
                <a:latin typeface="幼圆" panose="02010509060101010101" charset="-122"/>
                <a:ea typeface="幼圆" panose="02010509060101010101" charset="-122"/>
                <a:sym typeface="+mn-ea"/>
              </a:rPr>
              <a:t>女、汉族；中国作家协会成员，一级作家。</a:t>
            </a:r>
            <a:endParaRPr lang="zh-CN" altLang="en-US" sz="2400" spc="150" dirty="0">
              <a:solidFill>
                <a:schemeClr val="tx1"/>
              </a:solidFill>
              <a:latin typeface="幼圆" panose="02010509060101010101" charset="-122"/>
              <a:ea typeface="幼圆" panose="02010509060101010101" charset="-122"/>
              <a:sym typeface="+mn-ea"/>
            </a:endParaRPr>
          </a:p>
        </p:txBody>
      </p:sp>
      <p:sp>
        <p:nvSpPr>
          <p:cNvPr id="7" name="矩形 6"/>
          <p:cNvSpPr/>
          <p:nvPr>
            <p:custDataLst>
              <p:tags r:id="rId4"/>
            </p:custDataLst>
          </p:nvPr>
        </p:nvSpPr>
        <p:spPr>
          <a:xfrm>
            <a:off x="608330" y="6000750"/>
            <a:ext cx="161290" cy="16129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5"/>
            </p:custDataLst>
          </p:nvPr>
        </p:nvSpPr>
        <p:spPr>
          <a:xfrm>
            <a:off x="882015" y="6000750"/>
            <a:ext cx="161290" cy="16129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6640830" y="574040"/>
            <a:ext cx="3048000" cy="4351020"/>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137285" y="775970"/>
            <a:ext cx="10121900" cy="720090"/>
          </a:xfrm>
        </p:spPr>
        <p:txBody>
          <a:bodyPr/>
          <a:lstStyle/>
          <a:p>
            <a:r>
              <a:rPr lang="zh-CN" altLang="en-US" sz="3600">
                <a:latin typeface="幼圆" panose="02010509060101010101" charset="-122"/>
                <a:ea typeface="幼圆" panose="02010509060101010101" charset="-122"/>
              </a:rPr>
              <a:t>让我们从一篇文章说起</a:t>
            </a:r>
            <a:endParaRPr lang="zh-CN" altLang="en-US" sz="3600">
              <a:latin typeface="幼圆" panose="02010509060101010101" charset="-122"/>
              <a:ea typeface="幼圆" panose="02010509060101010101" charset="-122"/>
            </a:endParaRPr>
          </a:p>
        </p:txBody>
      </p:sp>
      <p:sp>
        <p:nvSpPr>
          <p:cNvPr id="3" name="矩形 2"/>
          <p:cNvSpPr/>
          <p:nvPr>
            <p:custDataLst>
              <p:tags r:id="rId2"/>
            </p:custDataLst>
          </p:nvPr>
        </p:nvSpPr>
        <p:spPr>
          <a:xfrm>
            <a:off x="266699" y="0"/>
            <a:ext cx="6600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4" name="矩形 3"/>
          <p:cNvSpPr/>
          <p:nvPr>
            <p:custDataLst>
              <p:tags r:id="rId3"/>
            </p:custDataLst>
          </p:nvPr>
        </p:nvSpPr>
        <p:spPr>
          <a:xfrm>
            <a:off x="0" y="0"/>
            <a:ext cx="266700" cy="6858000"/>
          </a:xfrm>
          <a:prstGeom prst="rect">
            <a:avLst/>
          </a:prstGeom>
          <a:pattFill prst="dkDnDiag">
            <a:fgClr>
              <a:schemeClr val="accent1">
                <a:lumMod val="9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矩形: 剪去单角 4"/>
          <p:cNvSpPr/>
          <p:nvPr>
            <p:custDataLst>
              <p:tags r:id="rId4"/>
            </p:custDataLst>
          </p:nvPr>
        </p:nvSpPr>
        <p:spPr>
          <a:xfrm rot="5400000">
            <a:off x="3994150" y="-1431925"/>
            <a:ext cx="4204970" cy="10922000"/>
          </a:xfrm>
          <a:prstGeom prst="snip1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dirty="0">
              <a:solidFill>
                <a:schemeClr val="bg1"/>
              </a:solidFill>
              <a:latin typeface="+mn-ea"/>
            </a:endParaRPr>
          </a:p>
        </p:txBody>
      </p:sp>
      <p:sp>
        <p:nvSpPr>
          <p:cNvPr id="21" name="正文"/>
          <p:cNvSpPr txBox="1"/>
          <p:nvPr>
            <p:custDataLst>
              <p:tags r:id="rId5"/>
            </p:custDataLst>
          </p:nvPr>
        </p:nvSpPr>
        <p:spPr>
          <a:xfrm>
            <a:off x="1137285" y="2142490"/>
            <a:ext cx="9918700" cy="3545840"/>
          </a:xfrm>
          <a:prstGeom prst="rect">
            <a:avLst/>
          </a:prstGeom>
          <a:noFill/>
        </p:spPr>
        <p:txBody>
          <a:bodyPr wrap="square" lIns="0" tIns="0" rIns="0" bIns="0" rtlCol="0" anchor="t" anchorCtr="0">
            <a:noAutofit/>
          </a:bodyPr>
          <a:lstStyle/>
          <a:p>
            <a:pPr indent="0" algn="just" fontAlgn="auto">
              <a:lnSpc>
                <a:spcPct val="130000"/>
              </a:lnSpc>
            </a:pPr>
            <a:r>
              <a:rPr lang="zh-CN" altLang="en-US" sz="2800">
                <a:latin typeface="幼圆" panose="02010509060101010101" charset="-122"/>
                <a:ea typeface="幼圆" panose="02010509060101010101" charset="-122"/>
                <a:sym typeface="+mn-ea"/>
              </a:rPr>
              <a:t>请大家仔细阅读《与周瑜相遇》，并思考如下问题：</a:t>
            </a:r>
            <a:endParaRPr lang="zh-CN" altLang="en-US" sz="2800">
              <a:latin typeface="幼圆" panose="02010509060101010101" charset="-122"/>
              <a:ea typeface="幼圆" panose="02010509060101010101" charset="-122"/>
            </a:endParaRPr>
          </a:p>
          <a:p>
            <a:pPr marL="0" indent="0">
              <a:buNone/>
            </a:pPr>
            <a:endParaRPr lang="en-US" altLang="zh-CN" sz="2800">
              <a:latin typeface="幼圆" panose="02010509060101010101" charset="-122"/>
              <a:ea typeface="幼圆" panose="02010509060101010101" charset="-122"/>
            </a:endParaRPr>
          </a:p>
          <a:p>
            <a:pPr marL="0" indent="0">
              <a:buNone/>
            </a:pPr>
            <a:r>
              <a:rPr lang="en-US" altLang="zh-CN" sz="2800">
                <a:latin typeface="幼圆" panose="02010509060101010101" charset="-122"/>
                <a:ea typeface="幼圆" panose="02010509060101010101" charset="-122"/>
                <a:sym typeface="+mn-ea"/>
              </a:rPr>
              <a:t>1</a:t>
            </a:r>
            <a:r>
              <a:rPr lang="zh-CN" altLang="en-US" sz="2800">
                <a:latin typeface="幼圆" panose="02010509060101010101" charset="-122"/>
                <a:ea typeface="幼圆" panose="02010509060101010101" charset="-122"/>
                <a:sym typeface="+mn-ea"/>
              </a:rPr>
              <a:t>、从哪里可以看出</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我</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与周瑜相遇在梦中？</a:t>
            </a: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2</a:t>
            </a:r>
            <a:r>
              <a:rPr lang="zh-CN" altLang="en-US" sz="2800">
                <a:latin typeface="幼圆" panose="02010509060101010101" charset="-122"/>
                <a:ea typeface="幼圆" panose="02010509060101010101" charset="-122"/>
                <a:sym typeface="+mn-ea"/>
              </a:rPr>
              <a:t>、在作者心目中周瑜是什么样的？与读文章之前的你心中周瑜的形象相符吗？有什么异同？</a:t>
            </a:r>
            <a:endParaRPr lang="zh-CN" altLang="en-US" sz="2800">
              <a:latin typeface="幼圆" panose="02010509060101010101" charset="-122"/>
              <a:ea typeface="幼圆" panose="02010509060101010101" charset="-122"/>
            </a:endParaRPr>
          </a:p>
          <a:p>
            <a:pPr marL="0" indent="0">
              <a:buNone/>
            </a:pPr>
            <a:r>
              <a:rPr lang="en-US" altLang="zh-CN" sz="2800">
                <a:latin typeface="幼圆" panose="02010509060101010101" charset="-122"/>
                <a:ea typeface="幼圆" panose="02010509060101010101" charset="-122"/>
                <a:sym typeface="+mn-ea"/>
              </a:rPr>
              <a:t>3</a:t>
            </a:r>
            <a:r>
              <a:rPr lang="zh-CN" altLang="en-US" sz="2800">
                <a:latin typeface="幼圆" panose="02010509060101010101" charset="-122"/>
                <a:ea typeface="幼圆" panose="02010509060101010101" charset="-122"/>
                <a:sym typeface="+mn-ea"/>
              </a:rPr>
              <a:t>、你认为</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我</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为什么会以这种方式与周瑜相遇？说出你的想法。</a:t>
            </a:r>
            <a:endParaRPr lang="zh-CN" altLang="en-US" sz="2800" kern="0" spc="0" dirty="0">
              <a:ln>
                <a:noFill/>
                <a:prstDash val="sysDot"/>
              </a:ln>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280785" y="709930"/>
            <a:ext cx="5474335" cy="546671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466090" y="1058545"/>
            <a:ext cx="5544820" cy="792480"/>
          </a:xfrm>
        </p:spPr>
        <p:txBody>
          <a:bodyPr lIns="36195">
            <a:normAutofit fontScale="90000"/>
          </a:bodyPr>
          <a:lstStyle/>
          <a:p>
            <a:r>
              <a:rPr lang="zh-CN" altLang="en-US">
                <a:latin typeface="幼圆" panose="02010509060101010101" charset="-122"/>
                <a:ea typeface="幼圆" panose="02010509060101010101" charset="-122"/>
                <a:sym typeface="+mn-ea"/>
              </a:rPr>
              <a:t>从哪里可以看出</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我</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与周瑜相遇在梦中？</a:t>
            </a:r>
            <a:endParaRPr lang="zh-CN" altLang="en-US" dirty="0">
              <a:solidFill>
                <a:schemeClr val="tx1"/>
              </a:solidFill>
            </a:endParaRPr>
          </a:p>
        </p:txBody>
      </p:sp>
      <p:sp>
        <p:nvSpPr>
          <p:cNvPr id="7" name="文本占位符 6"/>
          <p:cNvSpPr>
            <a:spLocks noGrp="1"/>
          </p:cNvSpPr>
          <p:nvPr>
            <p:ph type="body" idx="1"/>
            <p:custDataLst>
              <p:tags r:id="rId3"/>
            </p:custDataLst>
          </p:nvPr>
        </p:nvSpPr>
        <p:spPr>
          <a:xfrm>
            <a:off x="351790" y="1851025"/>
            <a:ext cx="5474335" cy="76200"/>
          </a:xfrm>
          <a:gradFill>
            <a:gsLst>
              <a:gs pos="100000">
                <a:schemeClr val="accent1">
                  <a:lumMod val="80000"/>
                  <a:lumOff val="20000"/>
                </a:schemeClr>
              </a:gs>
              <a:gs pos="34000">
                <a:schemeClr val="accent1"/>
              </a:gs>
            </a:gsLst>
            <a:lin ang="18900000" scaled="0"/>
          </a:gradFill>
        </p:spPr>
        <p:txBody>
          <a:bodyPr lIns="431800" tIns="36195" bIns="0">
            <a:no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sp>
        <p:nvSpPr>
          <p:cNvPr id="10" name="正文"/>
          <p:cNvSpPr txBox="1"/>
          <p:nvPr>
            <p:custDataLst>
              <p:tags r:id="rId4"/>
            </p:custDataLst>
          </p:nvPr>
        </p:nvSpPr>
        <p:spPr>
          <a:xfrm>
            <a:off x="6718935" y="1134745"/>
            <a:ext cx="4598670" cy="4673600"/>
          </a:xfrm>
          <a:prstGeom prst="rect">
            <a:avLst/>
          </a:prstGeom>
          <a:noFill/>
        </p:spPr>
        <p:txBody>
          <a:bodyPr wrap="square" lIns="0" tIns="0" rIns="0" bIns="0" rtlCol="0" anchor="t" anchorCtr="0">
            <a:noAutofit/>
          </a:bodyPr>
          <a:lstStyle/>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一个存活了无数世纪的最令我倾心的人的影子就这样烙印在我的记忆深处。</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一个司空见惯、平淡无奇的夜晚，我枕着一片芦苇见到了周瑜。那片芦苇已被我的泪水打湿。</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000" spc="150" dirty="0">
                <a:solidFill>
                  <a:schemeClr val="tx1">
                    <a:lumMod val="85000"/>
                    <a:lumOff val="15000"/>
                  </a:schemeClr>
                </a:solidFill>
                <a:latin typeface="幼圆" panose="02010509060101010101" charset="-122"/>
                <a:ea typeface="幼圆" panose="02010509060101010101" charset="-122"/>
                <a:sym typeface="+mn-ea"/>
              </a:rPr>
              <a:t>注意文章的首尾呼应</a:t>
            </a:r>
            <a:endParaRPr lang="en-US" altLang="zh-CN" sz="2000" spc="150" dirty="0">
              <a:solidFill>
                <a:schemeClr val="tx1">
                  <a:lumMod val="85000"/>
                  <a:lumOff val="15000"/>
                </a:schemeClr>
              </a:solidFill>
              <a:latin typeface="幼圆" panose="02010509060101010101" charset="-122"/>
              <a:ea typeface="幼圆" panose="02010509060101010101" charset="-122"/>
              <a:sym typeface="+mn-ea"/>
            </a:endParaRPr>
          </a:p>
        </p:txBody>
      </p:sp>
      <p:sp>
        <p:nvSpPr>
          <p:cNvPr id="2" name="正文"/>
          <p:cNvSpPr txBox="1"/>
          <p:nvPr>
            <p:custDataLst>
              <p:tags r:id="rId5"/>
            </p:custDataLst>
          </p:nvPr>
        </p:nvSpPr>
        <p:spPr>
          <a:xfrm>
            <a:off x="939165" y="2345055"/>
            <a:ext cx="4598670" cy="1305560"/>
          </a:xfrm>
          <a:prstGeom prst="rect">
            <a:avLst/>
          </a:prstGeom>
          <a:noFill/>
        </p:spPr>
        <p:txBody>
          <a:bodyPr wrap="square" lIns="0" tIns="0" rIns="0" bIns="0" rtlCol="0" anchor="t" anchorCtr="0">
            <a:noAutofit/>
          </a:bodyPr>
          <a:lstStyle/>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800" spc="150" dirty="0">
                <a:solidFill>
                  <a:schemeClr val="tx1">
                    <a:lumMod val="85000"/>
                    <a:lumOff val="15000"/>
                  </a:schemeClr>
                </a:solidFill>
                <a:latin typeface="幼圆" panose="02010509060101010101" charset="-122"/>
                <a:ea typeface="幼圆" panose="02010509060101010101" charset="-122"/>
                <a:sym typeface="+mn-ea"/>
              </a:rPr>
              <a:t>一个司空见惯、平淡无奇的夜晚，我枕着一片芦苇见到了周瑜。那个纵马驰骋、英气逼人的三国时的周瑜。</a:t>
            </a:r>
            <a:endParaRPr lang="zh-CN" altLang="en-US" sz="2800" spc="150" dirty="0">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240145" y="1004570"/>
            <a:ext cx="5474335" cy="489013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536575" y="915035"/>
            <a:ext cx="5474335" cy="685800"/>
          </a:xfrm>
        </p:spPr>
        <p:txBody>
          <a:bodyPr lIns="36195">
            <a:normAutofit/>
          </a:bodyPr>
          <a:lstStyle/>
          <a:p>
            <a:r>
              <a:rPr lang="zh-CN" altLang="en-US" sz="2800">
                <a:latin typeface="幼圆" panose="02010509060101010101" charset="-122"/>
                <a:ea typeface="幼圆" panose="02010509060101010101" charset="-122"/>
                <a:sym typeface="+mn-ea"/>
              </a:rPr>
              <a:t>在作者心目中周瑜是什么样的？</a:t>
            </a:r>
            <a:endParaRPr lang="zh-CN" altLang="en-US" sz="2800" dirty="0">
              <a:solidFill>
                <a:schemeClr val="tx1"/>
              </a:solidFill>
              <a:latin typeface="幼圆" panose="02010509060101010101" charset="-122"/>
              <a:ea typeface="幼圆" panose="02010509060101010101" charset="-122"/>
              <a:sym typeface="+mn-ea"/>
            </a:endParaRPr>
          </a:p>
        </p:txBody>
      </p:sp>
      <p:sp>
        <p:nvSpPr>
          <p:cNvPr id="7" name="文本占位符 6"/>
          <p:cNvSpPr>
            <a:spLocks noGrp="1"/>
          </p:cNvSpPr>
          <p:nvPr>
            <p:ph type="body" idx="1"/>
            <p:custDataLst>
              <p:tags r:id="rId3"/>
            </p:custDataLst>
          </p:nvPr>
        </p:nvSpPr>
        <p:spPr>
          <a:xfrm>
            <a:off x="633730" y="1601470"/>
            <a:ext cx="5474335" cy="76200"/>
          </a:xfrm>
          <a:gradFill>
            <a:gsLst>
              <a:gs pos="100000">
                <a:schemeClr val="accent1">
                  <a:lumMod val="80000"/>
                  <a:lumOff val="20000"/>
                </a:schemeClr>
              </a:gs>
              <a:gs pos="34000">
                <a:schemeClr val="accent1"/>
              </a:gs>
            </a:gsLst>
            <a:lin ang="18900000" scaled="0"/>
          </a:gradFill>
        </p:spPr>
        <p:txBody>
          <a:bodyPr lIns="431800" tIns="36195" bIns="0">
            <a:no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sp>
        <p:nvSpPr>
          <p:cNvPr id="10" name="正文"/>
          <p:cNvSpPr txBox="1"/>
          <p:nvPr>
            <p:custDataLst>
              <p:tags r:id="rId4"/>
            </p:custDataLst>
          </p:nvPr>
        </p:nvSpPr>
        <p:spPr>
          <a:xfrm>
            <a:off x="6528435" y="1297305"/>
            <a:ext cx="5119370" cy="4173855"/>
          </a:xfrm>
          <a:prstGeom prst="rect">
            <a:avLst/>
          </a:prstGeom>
          <a:noFill/>
        </p:spPr>
        <p:txBody>
          <a:bodyPr wrap="square" lIns="0" tIns="0" rIns="0" bIns="0" rtlCol="0" anchor="t" anchorCtr="0">
            <a:noAutofit/>
          </a:bodyPr>
          <a:lstStyle/>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他陶醉着，为这战争之音而沉迷，他身上的铠甲闪闪发光。</a:t>
            </a: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  我突然发现周瑜不再身披铠甲，他穿着一件白粗布的长袍</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a:t>
            </a:r>
            <a:endParaRPr lang="zh-CN" altLang="en-US" sz="28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en-US" altLang="zh-CN" sz="20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“英雄气短有何不好?”我说，“我喜欢气短的英雄，我不喜欢永远不倒的神。英雄就该倒下。”</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p:txBody>
      </p:sp>
      <p:sp>
        <p:nvSpPr>
          <p:cNvPr id="2" name="正文"/>
          <p:cNvSpPr txBox="1"/>
          <p:nvPr>
            <p:custDataLst>
              <p:tags r:id="rId5"/>
            </p:custDataLst>
          </p:nvPr>
        </p:nvSpPr>
        <p:spPr>
          <a:xfrm>
            <a:off x="1073785" y="2503170"/>
            <a:ext cx="4598670" cy="1736725"/>
          </a:xfrm>
          <a:prstGeom prst="rect">
            <a:avLst/>
          </a:prstGeom>
          <a:noFill/>
        </p:spPr>
        <p:txBody>
          <a:bodyPr wrap="square" lIns="0" tIns="0" rIns="0" bIns="0" rtlCol="0" anchor="t" anchorCtr="0">
            <a:noAutofit/>
          </a:bodyPr>
          <a:lstStyle/>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800" spc="150" dirty="0">
                <a:solidFill>
                  <a:schemeClr val="tx1">
                    <a:lumMod val="85000"/>
                    <a:lumOff val="15000"/>
                  </a:schemeClr>
                </a:solidFill>
                <a:latin typeface="幼圆" panose="02010509060101010101" charset="-122"/>
                <a:ea typeface="幼圆" panose="02010509060101010101" charset="-122"/>
                <a:sym typeface="+mn-ea"/>
              </a:rPr>
              <a:t>周瑜身披铠甲，剑眉如飞，双目炯炯，一股逼人的英气令我颤抖不已。</a:t>
            </a:r>
            <a:endParaRPr lang="en-US" altLang="zh-CN" sz="2800" spc="150" dirty="0">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b*1"/>
  <p:tag name="KSO_WM_UNIT_LAYERLEVEL" val="1"/>
  <p:tag name="KSO_WM_TAG_VERSION" val="3.0"/>
  <p:tag name="KSO_WM_BEAUTIFY_FLAG" val="#wm#"/>
  <p:tag name="KSO_WM_UNIT_PRESET_TEXT" val="单击此处编辑副标题"/>
  <p:tag name="KSO_WM_UNIT_NOCLEAR" val="0"/>
  <p:tag name="KSO_WM_UNIT_TYPE" val="b"/>
  <p:tag name="KSO_WM_UNIT_INDEX" val="1"/>
  <p:tag name="KSO_WM_UNIT_ISCONTENTSTITLE" val="0"/>
  <p:tag name="KSO_WM_UNIT_ISNUMDGMTITLE" val="0"/>
</p:tagLst>
</file>

<file path=ppt/tags/tag10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 name="KSO_WM_CHIP_GROUPID" val="5f6de815747e3ea6e2859c81"/>
  <p:tag name="KSO_WM_CHIP_XID" val="5f6de815747e3ea6e2859c83"/>
  <p:tag name="KSO_WM_UNIT_DEC_AREA_ID" val="d71e6aeba22c404ba9aa25b3e7b57b7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1fed9972a944da28f968f06c150562d"/>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e"/>
  <p:tag name="KSO_WM_UNIT_PRESET_TEXT" val="年号占位符"/>
  <p:tag name="KSO_WM_UNIT_NOCLEAR" val="0"/>
  <p:tag name="KSO_WM_UNIT_VALUE" val="8"/>
  <p:tag name="KSO_WM_UNIT_TYPE" val="f"/>
  <p:tag name="KSO_WM_UNIT_INDEX"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 name="KSO_WM_UNIT_BLOCK" val="0"/>
  <p:tag name="KSO_WM_UNIT_SM_LIMIT_TYPE" val="2"/>
  <p:tag name="KSO_WM_UNIT_DEC_AREA_ID" val="5d43a6c4bed04b77a97c450a2c55a344"/>
  <p:tag name="KSO_WM_UNIT_DECORATE_INFO" val="{&quot;DecorateInfoH&quot;:{&quot;IsAbs&quot;:true},&quot;DecorateInfoW&quot;:{&quot;IsAbs&quot;:true},&quot;DecorateInfoX&quot;:{&quot;IsAbs&quot;:true,&quot;Pos&quot;:1},&quot;DecorateInfoY&quot;:{&quot;IsAbs&quot;:true,&quot;Pos&quot;:1},&quot;ReferentInfo&quot;:{&quot;Id&quot;:&quot;3bb318fe0a1c4d019bf86cb73490547e&quot;,&quot;X&quot;:{&quot;Pos&quot;:1},&quot;Y&quot;:{&quot;Pos&quot;:1}},&quot;whChangeMode&quot;:0}"/>
  <p:tag name="KSO_WM_CHIP_GROUPID" val="5ebe37500ac41c4a0a5255bb"/>
  <p:tag name="KSO_WM_CHIP_XID" val="5ebe37500ac41c4a0a5255bc"/>
  <p:tag name="KSO_WM_CHIP_FILLAREA_FILL_RULE" val="{&quot;fill_align&quot;:&quot;cm&quot;,&quot;fill_mode&quot;:&quot;adaptive&quot;,&quot;sacle_strategy&quot;:&quot;smart&quot;}"/>
  <p:tag name="KSO_WM_ASSEMBLE_CHIP_INDEX" val="44751f3d176e4db9bab1491df7f9c1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UNIT_BK_DARK_LIGHT" val="1"/>
  <p:tag name="KSO_WM_UNIT_FILL_FORE_SCHEMECOLOR_INDEX_BRIGHTNESS" val="0"/>
  <p:tag name="KSO_WM_UNIT_FILL_FORE_SCHEMECOLOR_INDEX" val="15"/>
  <p:tag name="KSO_WM_UNIT_FILL_TYPE"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TYPE" val="a"/>
  <p:tag name="KSO_WM_UNIT_INDEX" val="1"/>
  <p:tag name="KSO_WM_TEMPLATE_INDEX" val="20231536"/>
  <p:tag name="KSO_WM_TEMPLATE_CATEGORY" val="custo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
  <p:tag name="KSO_WM_UNIT_SUBTYPE" val="a"/>
  <p:tag name="KSO_WM_UNIT_PRESET_TEXT" val="单击此处编辑母版文本样式&#10;第二级&#10;第三级&#10;第四级&#10;第五级"/>
  <p:tag name="KSO_WM_UNIT_NOCLEAR" val="0"/>
  <p:tag name="KSO_WM_UNIT_TYPE" val="f"/>
  <p:tag name="KSO_WM_UNIT_INDEX" val="1"/>
  <p:tag name="KSO_WM_TEMPLATE_INDEX" val="20231536"/>
  <p:tag name="KSO_WM_TEMPLATE_CATEGORY" val="custo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15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536"/>
  <p:tag name="KSO_WM_TEMPLATE_THUMBS_INDEX" val="1、9"/>
</p:tagLst>
</file>

<file path=ppt/tags/tag15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536_1*a*1"/>
  <p:tag name="KSO_WM_TEMPLATE_CATEGORY" val="custom"/>
  <p:tag name="KSO_WM_TEMPLATE_INDEX" val="20231536"/>
  <p:tag name="KSO_WM_UNIT_LAYERLEVEL" val="1"/>
  <p:tag name="KSO_WM_TAG_VERSION" val="3.0"/>
  <p:tag name="KSO_WM_BEAUTIFY_FLAG" val="#wm#"/>
  <p:tag name="KSO_WM_UNIT_PRESET_TEXT" val="单击此处&#10;添加文档标题"/>
</p:tagLst>
</file>

<file path=ppt/tags/tag159.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1536_1*b*1"/>
  <p:tag name="KSO_WM_TEMPLATE_CATEGORY" val="custom"/>
  <p:tag name="KSO_WM_TEMPLATE_INDEX" val="20231536"/>
  <p:tag name="KSO_WM_UNIT_LAYERLEVEL" val="1"/>
  <p:tag name="KSO_WM_TAG_VERSION" val="3.0"/>
  <p:tag name="KSO_WM_BEAUTIFY_FLAG" val="#wm#"/>
  <p:tag name="KSO_WM_UNIT_PRESET_TEXT" val="单击此处添加副标题"/>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60.xml><?xml version="1.0" encoding="utf-8"?>
<p:tagLst xmlns:p="http://schemas.openxmlformats.org/presentationml/2006/main">
  <p:tag name="KSO_WM_SLIDE_ID" val="custom20231536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536"/>
  <p:tag name="KSO_WM_SLIDE_LAYOUT" val="a_b"/>
  <p:tag name="KSO_WM_SLIDE_LAYOUT_CNT" val="1_1"/>
  <p:tag name="KSO_WM_SLIDE_TYPE" val="title"/>
  <p:tag name="KSO_WM_SLIDE_SUBTYPE" val="pureTxt"/>
  <p:tag name="KSO_WM_TEMPLATE_THUMBS_INDEX" val="1、9"/>
</p:tagLst>
</file>

<file path=ppt/tags/tag161.xml><?xml version="1.0" encoding="utf-8"?>
<p:tagLst xmlns:p="http://schemas.openxmlformats.org/presentationml/2006/main">
  <p:tag name="KSO_WM_BEAUTIFY_FLAG" val="#wm#"/>
  <p:tag name="KSO_WM_TEMPLATE_CATEGORY" val="custom"/>
  <p:tag name="KSO_WM_TEMPLATE_INDEX" val="20231536"/>
</p:tagLst>
</file>

<file path=ppt/tags/tag162.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custom20238440_1*a*1"/>
  <p:tag name="KSO_WM_TEMPLATE_CATEGORY" val="custom"/>
  <p:tag name="KSO_WM_TEMPLATE_INDEX" val="20238440"/>
  <p:tag name="KSO_WM_UNIT_LAYERLEVEL" val="1"/>
  <p:tag name="KSO_WM_TAG_VERSION" val="3.0"/>
  <p:tag name="KSO_WM_BEAUTIFY_FLAG" val="#wm#"/>
  <p:tag name="KSO_WM_UNIT_PRESET_TEXT" val="单击此处添加大标题内容"/>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0_1*i*1"/>
  <p:tag name="KSO_WM_UNIT_LAYERLEVEL" val="1"/>
  <p:tag name="KSO_WM_TAG_VERSION" val="3.0"/>
  <p:tag name="KSO_WM_BEAUTIFY_FLAG" val="#wm#"/>
  <p:tag name="KSO_WM_UNIT_TYPE" val="i"/>
  <p:tag name="KSO_WM_UNIT_INDEX" val="1"/>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custom"/>
  <p:tag name="KSO_WM_TEMPLATE_INDEX" val="20238440"/>
  <p:tag name="KSO_WM_TEMPLATE_ASSEMBLE_XID" val="637600a50c9383becde15bb6"/>
  <p:tag name="KSO_WM_TEMPLATE_ASSEMBLE_GROUPID" val="637600a50c9383becde15bb6"/>
</p:tagLst>
</file>

<file path=ppt/tags/tag164.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custom20238440_1*i*2"/>
  <p:tag name="KSO_WM_TEMPLATE_CATEGORY" val="custom"/>
  <p:tag name="KSO_WM_TEMPLATE_INDEX" val="20238440"/>
  <p:tag name="KSO_WM_UNIT_LAYERLEVEL" val="1"/>
  <p:tag name="KSO_WM_TAG_VERSION" val="3.0"/>
  <p:tag name="KSO_WM_BEAUTIFY_FLAG" val="#wm#"/>
  <p:tag name="KSO_WM_CHIP_GROUPID" val="5eda18a25860357932c55e72"/>
  <p:tag name="KSO_WM_UNIT_SM_LIMIT_TYPE" val="2"/>
  <p:tag name="KSO_WM_UNIT_DECORATE_INFO" val="{&quot;DecorateInfoH&quot;:{&quot;IsAbs&quot;:false},&quot;DecorateInfoW&quot;:{&quot;IsAbs&quot;:false},&quot;DecorateInfoX&quot;:{&quot;IsAbs&quot;:false,&quot;Pos&quot;:1},&quot;DecorateInfoY&quot;:{&quot;IsAbs&quot;:false,&quot;Pos&quot;:1},&quot;ReferentInfo&quot;:{&quot;Id&quot;:&quot;72e7dc758fee4e6db4f5488c2d49ac62&quot;,&quot;X&quot;:{&quot;Pos&quot;:1},&quot;Y&quot;:{&quot;Pos&quot;:1}},&quot;whChangeMode&quot;:0}"/>
  <p:tag name="KSO_WM_UNIT_DEC_AREA_ID" val="0a8fc41e3c7145f98573150470e3ff5e"/>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637600a50c9383becde15bb6"/>
  <p:tag name="KSO_WM_TEMPLATE_ASSEMBLE_GROUPID" val="637600a50c9383becde15bb6"/>
</p:tagLst>
</file>

<file path=ppt/tags/tag165.xml><?xml version="1.0" encoding="utf-8"?>
<p:tagLst xmlns:p="http://schemas.openxmlformats.org/presentationml/2006/main">
  <p:tag name="KSO_WM_UNIT_TEXT_SUBTYPE" val="a"/>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0_1*f*1"/>
  <p:tag name="KSO_WM_TEMPLATE_CATEGORY" val="custom"/>
  <p:tag name="KSO_WM_TEMPLATE_INDEX" val="20238440"/>
  <p:tag name="KSO_WM_UNIT_LAYERLEVEL" val="1"/>
  <p:tag name="KSO_WM_TAG_VERSION" val="3.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72e7dc758fee4e6db4f5488c2d49ac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b17411da71340d4ac2df0c9ec6c7fb4"/>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637600a50c9383becde15bb6"/>
  <p:tag name="KSO_WM_TEMPLATE_ASSEMBLE_GROUPID" val="637600a50c9383becde15bb6"/>
  <p:tag name="KSO_WM_UNIT_PRESET_TEXT" val="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
</p:tagLst>
</file>

<file path=ppt/tags/tag166.xml><?xml version="1.0" encoding="utf-8"?>
<p:tagLst xmlns:p="http://schemas.openxmlformats.org/presentationml/2006/main">
  <p:tag name="KSO_WM_BEAUTIFY_FLAG" val="#wm#"/>
  <p:tag name="KSO_WM_TEMPLATE_CATEGORY" val="custom"/>
  <p:tag name="KSO_WM_TEMPLATE_INDEX" val="20238440"/>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44444444799999999,&quot;topAbs&quot;:false,&quot;type&quot;:&quot;bottomTop&quot;},{&quot;bottom&quot;:0,&quot;bottomAbs&quot;:false,&quot;left&quot;:0,&quot;leftAbs&quot;:false,&quot;right&quot;:0,&quot;rightAbs&quot;:false,&quot;top&quot;:0,&quot;topAbs&quot;:false,&quot;type&quot;:&quot;general&quot;}],&quot;id&quot;:&quot;2022-11-17T17:36:38&quot;,&quot;maxSize&quot;:{&quot;size1&quot;:26.699999999999999},&quot;minSize&quot;:{&quot;size1&quot;:20},&quot;normalSize&quot;:{&quot;size1&quot;:20},&quot;subLayout&quot;:[{&quot;id&quot;:&quot;2022-11-17T17:36:38&quot;,&quot;margin&quot;:{&quot;bottom&quot;:0,&quot;left&quot;:1.6929999589920044,&quot;right&quot;:1.6929999589920044,&quot;top&quot;:1.6929999589920044},&quot;type&quot;:0},{&quot;id&quot;:&quot;2022-11-17T17:36:38&quot;,&quot;margin&quot;:{&quot;bottom&quot;:2.5399999618530273,&quot;left&quot;:2.5399999618530273,&quot;right&quot;:2.5399999618530273,&quot;top&quot;:2.1170001029968262},&quot;type&quot;:0}],&quot;type&quot;:0}"/>
  <p:tag name="KSO_WM_SLIDE_BACKGROUND" val="[&quot;bottomTop&quot;,&quot;general&quot;]"/>
  <p:tag name="KSO_WM_SLIDE_RATIO" val="1.777778"/>
  <p:tag name="KSO_WM_SLIDE_ID" val="custom20238440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960*496"/>
  <p:tag name="KSO_WM_SLIDE_POSITION" val="0*44"/>
  <p:tag name="KSO_WM_TAG_VERSION" val="3.0"/>
  <p:tag name="KSO_WM_SLIDE_LAYOUT" val="a_f"/>
  <p:tag name="KSO_WM_SLIDE_LAYOUT_CNT" val="1_1"/>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CHIP_GROUPID" val="5eda18a25860357932c55e72"/>
  <p:tag name="KSO_WM_CHIP_XID" val="5eda18ef5860357932c55e83"/>
  <p:tag name="KSO_WM_CHIP_DECFILLPROP" val="[]"/>
  <p:tag name="KSO_WM_SLIDE_BK_DARK_LIGHT" val="2"/>
  <p:tag name="KSO_WM_SLIDE_BACKGROUND_TYPE" val="bottomTop"/>
  <p:tag name="KSO_WM_SLIDE_SUPPORT_FEATURE_TYPE" val="0"/>
  <p:tag name="KSO_WM_TEMPLATE_ASSEMBLE_XID" val="637600a50c9383becde15bb6"/>
  <p:tag name="KSO_WM_TEMPLATE_ASSEMBLE_GROUPID" val="637600a50c9383becde15bb6"/>
  <p:tag name="KSO_WM_UNIT_SHOW_EDIT_AREA_INDICATION"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7*a*1"/>
  <p:tag name="KSO_WM_TEMPLATE_CATEGORY" val="custom"/>
  <p:tag name="KSO_WM_TEMPLATE_INDEX" val="2023153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单击此处添加章节标题内容"/>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7*b*1"/>
  <p:tag name="KSO_WM_TEMPLATE_CATEGORY" val="custom"/>
  <p:tag name="KSO_WM_TEMPLATE_INDEX" val="20231536"/>
  <p:tag name="KSO_WM_UNIT_LAYERLEVEL" val="1"/>
  <p:tag name="KSO_WM_TAG_VERSION" val="3.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6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36_7*e*1"/>
  <p:tag name="KSO_WM_TEMPLATE_CATEGORY" val="custom"/>
  <p:tag name="KSO_WM_TEMPLATE_INDEX" val="20231536"/>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 name="KSO_WM_CHIP_GROUPID" val="5f6de815747e3ea6e2859c81"/>
  <p:tag name="KSO_WM_CHIP_XID" val="5f6de815747e3ea6e2859c83"/>
  <p:tag name="KSO_WM_UNIT_DEC_AREA_ID" val="e6e617779e78438988c16c95a46b6bf3"/>
  <p:tag name="KSO_WM_UNIT_DECORATE_INFO" val=""/>
  <p:tag name="KSO_WM_UNIT_SM_LIMIT_TYPE" val=""/>
  <p:tag name="KSO_WM_CHIP_FILLAREA_FILL_RULE" val="{&quot;fill_align&quot;:&quot;rm&quot;,&quot;fill_effect&quot;:[],&quot;fill_mode&quot;:&quot;adaptive&quot;,&quot;sacle_strategy&quot;:&quot;stretch&quot;}"/>
  <p:tag name="KSO_WM_ASSEMBLE_CHIP_INDEX" val="1880dab32ddd4e88b1b912872a15cadc"/>
</p:tagLst>
</file>

<file path=ppt/tags/tag170.xml><?xml version="1.0" encoding="utf-8"?>
<p:tagLst xmlns:p="http://schemas.openxmlformats.org/presentationml/2006/main">
  <p:tag name="KSO_WM_SLIDE_ID" val="custom2023153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36"/>
  <p:tag name="KSO_WM_SLIDE_TYPE" val="sectionTitle"/>
  <p:tag name="KSO_WM_SLIDE_SUBTYPE" val="pureTxt"/>
  <p:tag name="KSO_WM_SLIDE_LAYOUT" val="a_b_e"/>
  <p:tag name="KSO_WM_SLIDE_LAYOUT_CNT" val="1_1_1"/>
</p:tagLst>
</file>

<file path=ppt/tags/tag171.xml><?xml version="1.0" encoding="utf-8"?>
<p:tagLst xmlns:p="http://schemas.openxmlformats.org/presentationml/2006/main">
  <p:tag name="KSO_WM_BEAUTIFY_FLAG" val="#wm#"/>
  <p:tag name="KSO_WM_TEMPLATE_CATEGORY" val="custom"/>
  <p:tag name="KSO_WM_TEMPLATE_INDEX" val="20231536"/>
</p:tagLst>
</file>

<file path=ppt/tags/tag1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24"/>
  <p:tag name="KSO_WM_UNIT_PRESET_TEXT" val="单击此处添加标题"/>
  <p:tag name="KSO_WM_TEMPLATE_INDEX" val="20231192"/>
  <p:tag name="KSO_WM_UNIT_ID" val="custom20231192_1*a*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i*1"/>
  <p:tag name="KSO_WM_TEMPLATE_CATEGORY" val="custom"/>
  <p:tag name="KSO_WM_TEMPLATE_INDEX" val="20231192"/>
  <p:tag name="KSO_WM_UNIT_LAYERLEVEL" val="1"/>
  <p:tag name="KSO_WM_TAG_VERSION" val="3.0"/>
  <p:tag name="KSO_WM_BEAUTIFY_FLAG" val="#wm#"/>
  <p:tag name="KSO_WM_UNIT_TYPE" val="i"/>
  <p:tag name="KSO_WM_UNIT_INDEX"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f*1"/>
  <p:tag name="KSO_WM_TEMPLATE_CATEGORY" val="custom"/>
  <p:tag name="KSO_WM_TEMPLATE_INDEX" val="20231192"/>
  <p:tag name="KSO_WM_UNIT_LAYERLEVEL" val="1"/>
  <p:tag name="KSO_WM_TAG_VERSION" val="3.0"/>
  <p:tag name="KSO_WM_BEAUTIFY_FLAG" val="#wm#"/>
  <p:tag name="KSO_WM_UNIT_SUBTYPE" val="a"/>
  <p:tag name="KSO_WM_UNIT_NOCLEAR" val="0"/>
  <p:tag name="KSO_WM_UNIT_VALUE" val="120"/>
  <p:tag name="KSO_WM_UNIT_TYPE" val="f"/>
  <p:tag name="KSO_WM_UNIT_INDEX" val="1"/>
  <p:tag name="KSO_WM_UNIT_PRESET_TEXT" val="单击添加文本具体内容简明扼要地阐述您的观点。根据需要可酌情增减文字"/>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i*2"/>
  <p:tag name="KSO_WM_TEMPLATE_CATEGORY" val="custom"/>
  <p:tag name="KSO_WM_TEMPLATE_INDEX" val="20231192"/>
  <p:tag name="KSO_WM_UNIT_LAYERLEVEL" val="1"/>
  <p:tag name="KSO_WM_TAG_VERSION" val="3.0"/>
  <p:tag name="KSO_WM_BEAUTIFY_FLAG" val="#wm#"/>
  <p:tag name="KSO_WM_UNIT_TYPE" val="i"/>
  <p:tag name="KSO_WM_UNIT_INDEX"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i*3"/>
  <p:tag name="KSO_WM_TEMPLATE_CATEGORY" val="custom"/>
  <p:tag name="KSO_WM_TEMPLATE_INDEX" val="20231192"/>
  <p:tag name="KSO_WM_UNIT_LAYERLEVEL" val="1"/>
  <p:tag name="KSO_WM_TAG_VERSION" val="3.0"/>
  <p:tag name="KSO_WM_BEAUTIFY_FLAG" val="#wm#"/>
  <p:tag name="KSO_WM_UNIT_TYPE" val="i"/>
  <p:tag name="KSO_WM_UNIT_INDEX" val="3"/>
</p:tagLst>
</file>

<file path=ppt/tags/tag177.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864*418"/>
  <p:tag name="KSO_WM_SLIDE_POSITION" val="47*66"/>
  <p:tag name="KSO_WM_SLIDE_LAYOUT" val="a_d_f"/>
  <p:tag name="KSO_WM_SLIDE_LAYOUT_CNT" val="1_1_1"/>
  <p:tag name="KSO_WM_TEMPLATE_INDEX" val="20231192"/>
  <p:tag name="KSO_WM_TEMPLATE_SUBCATEGORY" val="0"/>
  <p:tag name="KSO_WM_SLIDE_INDEX" val="1"/>
  <p:tag name="KSO_WM_TAG_VERSION" val="3.0"/>
  <p:tag name="KSO_WM_SLIDE_ID" val="custom20231192_1"/>
  <p:tag name="KSO_WM_SLIDE_ITEM_CNT" val="1"/>
</p:tagLst>
</file>

<file path=ppt/tags/tag178.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custom20233375_1*a*1"/>
  <p:tag name="KSO_WM_TEMPLATE_CATEGORY" val="custom"/>
  <p:tag name="KSO_WM_TEMPLATE_INDEX" val="20233375"/>
  <p:tag name="KSO_WM_UNIT_LAYERLEVEL" val="1"/>
  <p:tag name="KSO_WM_TAG_VERSION" val="3.0"/>
  <p:tag name="KSO_WM_BEAUTIFY_FLAG" val="#wm#"/>
  <p:tag name="KSO_WM_UNIT_PRESET_TEXT" val="单击此处添加标题"/>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5_1*i*1"/>
  <p:tag name="KSO_WM_TEMPLATE_CATEGORY" val="custom"/>
  <p:tag name="KSO_WM_TEMPLATE_INDEX" val="20233375"/>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5_1*i*2"/>
  <p:tag name="KSO_WM_TEMPLATE_CATEGORY" val="custom"/>
  <p:tag name="KSO_WM_TEMPLATE_INDEX" val="20233375"/>
  <p:tag name="KSO_WM_UNIT_LAYERLEVEL" val="1"/>
  <p:tag name="KSO_WM_TAG_VERSION" val="3.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5_1*i*3"/>
  <p:tag name="KSO_WM_TEMPLATE_CATEGORY" val="custom"/>
  <p:tag name="KSO_WM_TEMPLATE_INDEX" val="20233375"/>
  <p:tag name="KSO_WM_UNIT_LAYERLEVEL" val="1"/>
  <p:tag name="KSO_WM_TAG_VERSION" val="3.0"/>
  <p:tag name="KSO_WM_BEAUTIFY_FLAG" val="#wm#"/>
</p:tagLst>
</file>

<file path=ppt/tags/tag1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5_1*f*1"/>
  <p:tag name="KSO_WM_TEMPLATE_CATEGORY" val="custom"/>
  <p:tag name="KSO_WM_TEMPLATE_INDEX" val="20233375"/>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83.xml><?xml version="1.0" encoding="utf-8"?>
<p:tagLst xmlns:p="http://schemas.openxmlformats.org/presentationml/2006/main">
  <p:tag name="KSO_WM_SLIDE_ID" val="custom202333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5"/>
  <p:tag name="KSO_WM_SLIDE_LAYOUT" val="a_f"/>
  <p:tag name="KSO_WM_SLIDE_LAYOUT_CNT" val="1_1"/>
  <p:tag name="KSO_WM_SLIDE_TYPE" val="text"/>
  <p:tag name="KSO_WM_SLIDE_SUBTYPE" val="pureTxt"/>
  <p:tag name="KSO_WM_SLIDE_SIZE" val="886*860"/>
  <p:tag name="KSO_WM_SLIDE_POSITION" val="0*-11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8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PRESET_TEXT" val="单击此处添加标题"/>
</p:tagLst>
</file>

<file path=ppt/tags/tag186.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89.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PRESET_TEXT" val="单击此处添加标题"/>
</p:tagLst>
</file>

<file path=ppt/tags/tag19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9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95.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9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PRESET_TEXT" val="单击此处添加标题"/>
</p:tagLst>
</file>

<file path=ppt/tags/tag198.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9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201.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0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6_1*a*1"/>
  <p:tag name="KSO_WM_TEMPLATE_CATEGORY" val="custom"/>
  <p:tag name="KSO_WM_TEMPLATE_INDEX" val="20231236"/>
  <p:tag name="KSO_WM_UNIT_LAYERLEVEL" val="1"/>
  <p:tag name="KSO_WM_TAG_VERSION" val="3.0"/>
  <p:tag name="KSO_WM_BEAUTIFY_FLAG" val="#wm#"/>
  <p:tag name="KSO_WM_UNIT_VALUE" val="18"/>
  <p:tag name="KSO_WM_UNIT_PRESET_TEXT" val="单击此处添加标题内容"/>
</p:tagLst>
</file>

<file path=ppt/tags/tag20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custom20231236_1*f*2"/>
  <p:tag name="KSO_WM_TEMPLATE_CATEGORY" val="custom"/>
  <p:tag name="KSO_WM_TEMPLATE_INDEX" val="20231236"/>
  <p:tag name="KSO_WM_UNIT_LAYERLEVEL" val="1"/>
  <p:tag name="KSO_WM_TAG_VERSION" val="3.0"/>
  <p:tag name="KSO_WM_BEAUTIFY_FLAG" val="#wm#"/>
  <p:tag name="KSO_WM_UNIT_SUBTYPE" val="a"/>
  <p:tag name="KSO_WM_UNIT_TYPE" val="f"/>
  <p:tag name="KSO_WM_UNIT_INDEX" val="2"/>
  <p:tag name="KSO_WM_UNIT_VALUE" val="95"/>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6_1*i*1"/>
  <p:tag name="KSO_WM_TEMPLATE_CATEGORY" val="custom"/>
  <p:tag name="KSO_WM_TEMPLATE_INDEX" val="20231236"/>
  <p:tag name="KSO_WM_UNIT_LAYERLEVEL" val="1"/>
  <p:tag name="KSO_WM_TAG_VERSION" val="3.0"/>
  <p:tag name="KSO_WM_BEAUTIFY_FLAG" val="#wm#"/>
</p:tagLst>
</file>

<file path=ppt/tags/tag205.xml><?xml version="1.0" encoding="utf-8"?>
<p:tagLst xmlns:p="http://schemas.openxmlformats.org/presentationml/2006/main">
  <p:tag name="KSO_WM_BEAUTIFY_FLAG" val="#wm#"/>
  <p:tag name="KSO_WM_UNIT_VALUE" val="1160*1756"/>
  <p:tag name="KSO_WM_UNIT_HIGHLIGHT" val="0"/>
  <p:tag name="KSO_WM_UNIT_COMPATIBLE" val="0"/>
  <p:tag name="KSO_WM_UNIT_DIAGRAM_ISNUMVISUAL" val="0"/>
  <p:tag name="KSO_WM_UNIT_DIAGRAM_ISREFERUNIT" val="0"/>
  <p:tag name="KSO_WM_UNIT_TYPE" val="d"/>
  <p:tag name="KSO_WM_UNIT_INDEX" val="1"/>
  <p:tag name="KSO_WM_UNIT_ID" val="custom20231236_1*d*1"/>
  <p:tag name="KSO_WM_TEMPLATE_CATEGORY" val="custom"/>
  <p:tag name="KSO_WM_TEMPLATE_INDEX" val="20231236"/>
  <p:tag name="KSO_WM_UNIT_LAYERLEVEL" val="1"/>
  <p:tag name="KSO_WM_TAG_VERSION" val="3.0"/>
</p:tagLst>
</file>

<file path=ppt/tags/tag206.xml><?xml version="1.0" encoding="utf-8"?>
<p:tagLst xmlns:p="http://schemas.openxmlformats.org/presentationml/2006/main">
  <p:tag name="KSO_WM_BEAUTIFY_FLAG" val="#wm#"/>
  <p:tag name="KSO_WM_TEMPLATE_CATEGORY" val="custom"/>
  <p:tag name="KSO_WM_TEMPLATE_INDEX" val="20231236"/>
  <p:tag name="KSO_WM_SLIDE_ID" val="custom20231236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41*439"/>
  <p:tag name="KSO_WM_SLIDE_POSITION" val="58*47"/>
  <p:tag name="KSO_WM_TAG_VERSION" val="3.0"/>
  <p:tag name="KSO_WM_SLIDE_LAYOUT" val="a_d_f"/>
  <p:tag name="KSO_WM_SLIDE_LAYOUT_CNT" val="1_1_2"/>
</p:tagLst>
</file>

<file path=ppt/tags/tag20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6_1*a*1"/>
  <p:tag name="KSO_WM_TEMPLATE_CATEGORY" val="custom"/>
  <p:tag name="KSO_WM_TEMPLATE_INDEX" val="20231236"/>
  <p:tag name="KSO_WM_UNIT_LAYERLEVEL" val="1"/>
  <p:tag name="KSO_WM_TAG_VERSION" val="3.0"/>
  <p:tag name="KSO_WM_BEAUTIFY_FLAG" val="#wm#"/>
  <p:tag name="KSO_WM_UNIT_VALUE" val="18"/>
  <p:tag name="KSO_WM_UNIT_PRESET_TEXT" val="单击此处添加标题内容"/>
</p:tagLst>
</file>

<file path=ppt/tags/tag20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custom20231236_1*f*2"/>
  <p:tag name="KSO_WM_TEMPLATE_CATEGORY" val="custom"/>
  <p:tag name="KSO_WM_TEMPLATE_INDEX" val="20231236"/>
  <p:tag name="KSO_WM_UNIT_LAYERLEVEL" val="1"/>
  <p:tag name="KSO_WM_TAG_VERSION" val="3.0"/>
  <p:tag name="KSO_WM_BEAUTIFY_FLAG" val="#wm#"/>
  <p:tag name="KSO_WM_UNIT_SUBTYPE" val="a"/>
  <p:tag name="KSO_WM_UNIT_TYPE" val="f"/>
  <p:tag name="KSO_WM_UNIT_INDEX" val="2"/>
  <p:tag name="KSO_WM_UNIT_VALUE" val="95"/>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6_1*i*1"/>
  <p:tag name="KSO_WM_TEMPLATE_CATEGORY" val="custom"/>
  <p:tag name="KSO_WM_TEMPLATE_INDEX" val="20231236"/>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31236"/>
  <p:tag name="KSO_WM_SLIDE_ID" val="custom20231236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41*439"/>
  <p:tag name="KSO_WM_SLIDE_POSITION" val="58*47"/>
  <p:tag name="KSO_WM_TAG_VERSION" val="3.0"/>
  <p:tag name="KSO_WM_SLIDE_LAYOUT" val="a_d_f"/>
  <p:tag name="KSO_WM_SLIDE_LAYOUT_CNT" val="1_1_2"/>
</p:tagLst>
</file>

<file path=ppt/tags/tag21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2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215.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21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2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20.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2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22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227.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6"/>
  <p:tag name="KSO_WM_SLIDE_LAYOUT" val="a_f"/>
  <p:tag name="KSO_WM_SLIDE_LAYOUT_CNT" val="1_1"/>
  <p:tag name="KSO_WM_SLIDE_TYPE" val="text"/>
  <p:tag name="KSO_WM_SLIDE_SUBTYPE" val="pureTxt"/>
  <p:tag name="KSO_WM_SLIDE_SIZE" val="959*427"/>
  <p:tag name="KSO_WM_SLIDE_POSITION" val="0*4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1_1*i*1"/>
  <p:tag name="KSO_WM_TEMPLATE_CATEGORY" val="custom"/>
  <p:tag name="KSO_WM_TEMPLATE_INDEX" val="20231231"/>
  <p:tag name="KSO_WM_UNIT_LAYERLEVEL" val="1"/>
  <p:tag name="KSO_WM_TAG_VERSION" val="3.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231_1*i*2"/>
  <p:tag name="KSO_WM_TEMPLATE_CATEGORY" val="custom"/>
  <p:tag name="KSO_WM_TEMPLATE_INDEX" val="2023123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b*1"/>
  <p:tag name="KSO_WM_UNIT_LAYERLEVEL" val="1"/>
  <p:tag name="KSO_WM_TAG_VERSION" val="3.0"/>
  <p:tag name="KSO_WM_BEAUTIFY_FLAG" val="#wm#"/>
  <p:tag name="KSO_WM_UNIT_PRESET_TEXT" val="单击此处编辑副标题"/>
  <p:tag name="KSO_WM_UNIT_NOCLEAR" val="0"/>
  <p:tag name="KSO_WM_UNIT_TYPE" val="b"/>
  <p:tag name="KSO_WM_UNIT_INDEX" val="1"/>
  <p:tag name="KSO_WM_UNIT_ISCONTENTSTITLE" val="0"/>
  <p:tag name="KSO_WM_UNIT_ISNUMDGMTITLE" val="0"/>
</p:tagLst>
</file>

<file path=ppt/tags/tag2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1_1*f*1"/>
  <p:tag name="KSO_WM_TEMPLATE_CATEGORY" val="custom"/>
  <p:tag name="KSO_WM_TEMPLATE_INDEX" val="20231231"/>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添加文本具体内容简明扼要地阐述您的观点。根据需要可酌情增减文字添加文本具体内容"/>
</p:tagLst>
</file>

<file path=ppt/tags/tag231.xml><?xml version="1.0" encoding="utf-8"?>
<p:tagLst xmlns:p="http://schemas.openxmlformats.org/presentationml/2006/main">
  <p:tag name="KSO_WM_SLIDE_ID" val="custom20231231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231"/>
  <p:tag name="KSO_WM_SLIDE_TYPE" val="text"/>
  <p:tag name="KSO_WM_SLIDE_SUBTYPE" val="picTxt"/>
  <p:tag name="KSO_WM_SLIDE_SIZE" val="959*532"/>
  <p:tag name="KSO_WM_SLIDE_POSITION" val="0*7"/>
  <p:tag name="KSO_WM_SLIDE_LAYOUT" val="a_d_f"/>
  <p:tag name="KSO_WM_SLIDE_LAYOUT_CNT" val="1_1_1"/>
  <p:tag name="KSO_WM_SPECIAL_SOURCE" val="bdnull"/>
</p:tagLst>
</file>

<file path=ppt/tags/tag23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276_1*a*1"/>
  <p:tag name="KSO_WM_TEMPLATE_CATEGORY" val="custom"/>
  <p:tag name="KSO_WM_TEMPLATE_INDEX" val="20231276"/>
  <p:tag name="KSO_WM_UNIT_LAYERLEVEL" val="1"/>
  <p:tag name="KSO_WM_TAG_VERSION" val="3.0"/>
  <p:tag name="KSO_WM_BEAUTIFY_FLAG" val="#wm#"/>
  <p:tag name="KSO_WM_UNIT_PRESET_TEXT" val="单击此处添加标题"/>
</p:tagLst>
</file>

<file path=ppt/tags/tag233.xml><?xml version="1.0" encoding="utf-8"?>
<p:tagLst xmlns:p="http://schemas.openxmlformats.org/presentationml/2006/main">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276_1*i*1"/>
  <p:tag name="KSO_WM_TEMPLATE_CATEGORY" val="custom"/>
  <p:tag name="KSO_WM_TEMPLATE_INDEX" val="20231276"/>
  <p:tag name="KSO_WM_UNIT_LAYERLEVEL" val="1"/>
  <p:tag name="KSO_WM_TAG_VERSION" val="3.0"/>
  <p:tag name="KSO_WM_UNIT_PRESET_TEXT" val="      "/>
</p:tagLst>
</file>

<file path=ppt/tags/tag2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76_1*f*1"/>
  <p:tag name="KSO_WM_TEMPLATE_CATEGORY" val="custom"/>
  <p:tag name="KSO_WM_TEMPLATE_INDEX" val="20231276"/>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235.xml><?xml version="1.0" encoding="utf-8"?>
<p:tagLst xmlns:p="http://schemas.openxmlformats.org/presentationml/2006/main">
  <p:tag name="KSO_WM_BEAUTIFY_FLAG" val="#wm#"/>
  <p:tag name="KSO_WM_UNIT_VALUE" val="651*1168"/>
  <p:tag name="KSO_WM_UNIT_HIGHLIGHT" val="0"/>
  <p:tag name="KSO_WM_UNIT_COMPATIBLE" val="0"/>
  <p:tag name="KSO_WM_UNIT_DIAGRAM_ISNUMVISUAL" val="0"/>
  <p:tag name="KSO_WM_UNIT_DIAGRAM_ISREFERUNIT" val="0"/>
  <p:tag name="KSO_WM_UNIT_TYPE" val="d"/>
  <p:tag name="KSO_WM_UNIT_INDEX" val="1"/>
  <p:tag name="KSO_WM_UNIT_ID" val="custom20231276_1*d*1"/>
  <p:tag name="KSO_WM_TEMPLATE_CATEGORY" val="custom"/>
  <p:tag name="KSO_WM_TEMPLATE_INDEX" val="20231276"/>
  <p:tag name="KSO_WM_UNIT_LAYERLEVEL" val="1"/>
  <p:tag name="KSO_WM_TAG_VERSION" val="3.0"/>
</p:tagLst>
</file>

<file path=ppt/tags/tag236.xml><?xml version="1.0" encoding="utf-8"?>
<p:tagLst xmlns:p="http://schemas.openxmlformats.org/presentationml/2006/main">
  <p:tag name="KSO_WM_SLIDE_ID" val="custom202312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276"/>
  <p:tag name="KSO_WM_SLIDE_TYPE" val="text"/>
  <p:tag name="KSO_WM_SLIDE_SUBTYPE" val="picTxt"/>
  <p:tag name="KSO_WM_SLIDE_SIZE" val="863*431"/>
  <p:tag name="KSO_WM_SLIDE_POSITION" val="48*44"/>
  <p:tag name="KSO_WM_SLIDE_LAYOUT" val="a_d_f_α"/>
  <p:tag name="KSO_WM_SLIDE_LAYOUT_CNT" val="1_1_1_1"/>
  <p:tag name="KSO_WM_SPECIAL_SOURCE" val="bdnull"/>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9*a*1"/>
  <p:tag name="KSO_WM_TEMPLATE_CATEGORY" val="custom"/>
  <p:tag name="KSO_WM_TEMPLATE_INDEX" val="20231536"/>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9*f*2"/>
  <p:tag name="KSO_WM_TEMPLATE_CATEGORY" val="custom"/>
  <p:tag name="KSO_WM_TEMPLATE_INDEX" val="20231536"/>
  <p:tag name="KSO_WM_UNIT_LAYERLEVEL" val="1"/>
  <p:tag name="KSO_WM_TAG_VERSION" val="3.0"/>
  <p:tag name="KSO_WM_BEAUTIFY_FLAG" val="#wm#"/>
  <p:tag name="KSO_WM_UNIT_SUBTYPE" val="e"/>
  <p:tag name="KSO_WM_UNIT_NOCLEAR" val="0"/>
  <p:tag name="KSO_WM_UNIT_VALUE" val="8"/>
  <p:tag name="KSO_WM_UNIT_TYPE" val="f"/>
  <p:tag name="KSO_WM_UNIT_INDEX" val="2"/>
  <p:tag name="KSO_WM_UNIT_PRESET_TEXT" val="20XX"/>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9*b*1"/>
  <p:tag name="KSO_WM_TEMPLATE_CATEGORY" val="custom"/>
  <p:tag name="KSO_WM_TEMPLATE_INDEX" val="20231536"/>
  <p:tag name="KSO_WM_UNIT_LAYERLEVEL" val="1"/>
  <p:tag name="KSO_WM_TAG_VERSION" val="3.0"/>
  <p:tag name="KSO_WM_BEAUTIFY_FLAG" val="#wm#"/>
  <p:tag name="KSO_WM_UNIT_ISCONTENTSTITLE" val="0"/>
  <p:tag name="KSO_WM_UNIT_ISNUMDGMTITLE" val="0"/>
  <p:tag name="KSO_WM_UNIT_NOCLEAR" val="0"/>
  <p:tag name="KSO_WM_UNIT_VALUE" val="80"/>
  <p:tag name="KSO_WM_UNIT_TYPE" val="b"/>
  <p:tag name="KSO_WM_UNIT_INDEX" val="1"/>
  <p:tag name="KSO_WM_UNIT_PRESET_TEXT" val="Thank you"/>
</p:tagLst>
</file>

<file path=ppt/tags/tag2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40.xml><?xml version="1.0" encoding="utf-8"?>
<p:tagLst xmlns:p="http://schemas.openxmlformats.org/presentationml/2006/main">
  <p:tag name="KSO_WM_SLIDE_ID" val="custom20231536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1536"/>
  <p:tag name="KSO_WM_SLIDE_TYPE" val="endPage"/>
  <p:tag name="KSO_WM_SLIDE_SUBTYPE" val="pureTxt"/>
  <p:tag name="KSO_WM_SLIDE_LAYOUT" val="a_b_f"/>
  <p:tag name="KSO_WM_SLIDE_LAYOUT_CNT" val="1_1_1"/>
</p:tagLst>
</file>

<file path=ppt/tags/tag241.xml><?xml version="1.0" encoding="utf-8"?>
<p:tagLst xmlns:p="http://schemas.openxmlformats.org/presentationml/2006/main">
  <p:tag name="commondata" val="eyJoZGlkIjoiNzQzMzBlOTU4MGM4NmNiZjhiYTlhMzRkMGI3Mzg4MTYifQ=="/>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 name="KSO_WM_CHIP_GROUPID" val="5f6de815747e3ea6e2859c81"/>
  <p:tag name="KSO_WM_CHIP_XID" val="5f6de815747e3ea6e2859c83"/>
  <p:tag name="KSO_WM_UNIT_DEC_AREA_ID" val="d71e6aeba22c404ba9aa25b3e7b57b7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1fed9972a944da28f968f06c150562d"/>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e"/>
  <p:tag name="KSO_WM_UNIT_PRESET_TEXT" val="年号占位符"/>
  <p:tag name="KSO_WM_UNIT_NOCLEAR" val="0"/>
  <p:tag name="KSO_WM_UNIT_VALUE" val="8"/>
  <p:tag name="KSO_WM_UNIT_TYPE" val="f"/>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 name="KSO_WM_UNIT_BLOCK" val="0"/>
  <p:tag name="KSO_WM_UNIT_SM_LIMIT_TYPE" val="2"/>
  <p:tag name="KSO_WM_UNIT_DEC_AREA_ID" val="5d43a6c4bed04b77a97c450a2c55a344"/>
  <p:tag name="KSO_WM_UNIT_DECORATE_INFO" val="{&quot;DecorateInfoH&quot;:{&quot;IsAbs&quot;:true},&quot;DecorateInfoW&quot;:{&quot;IsAbs&quot;:true},&quot;DecorateInfoX&quot;:{&quot;IsAbs&quot;:true,&quot;Pos&quot;:1},&quot;DecorateInfoY&quot;:{&quot;IsAbs&quot;:true,&quot;Pos&quot;:1},&quot;ReferentInfo&quot;:{&quot;Id&quot;:&quot;3bb318fe0a1c4d019bf86cb73490547e&quot;,&quot;X&quot;:{&quot;Pos&quot;:1},&quot;Y&quot;:{&quot;Pos&quot;:1}},&quot;whChangeMode&quot;:0}"/>
  <p:tag name="KSO_WM_CHIP_GROUPID" val="5ebe37500ac41c4a0a5255bb"/>
  <p:tag name="KSO_WM_CHIP_XID" val="5ebe37500ac41c4a0a5255bc"/>
  <p:tag name="KSO_WM_CHIP_FILLAREA_FILL_RULE" val="{&quot;fill_align&quot;:&quot;cm&quot;,&quot;fill_mode&quot;:&quot;adaptive&quot;,&quot;sacle_strategy&quot;:&quot;smart&quot;}"/>
  <p:tag name="KSO_WM_ASSEMBLE_CHIP_INDEX" val="44751f3d176e4db9bab1491df7f9c1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3"/>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UNIT_BK_DARK_LIGHT" val="1"/>
  <p:tag name="KSO_WM_UNIT_FILL_FORE_SCHEMECOLOR_INDEX_BRIGHTNESS" val="0"/>
  <p:tag name="KSO_WM_UNIT_FILL_FORE_SCHEMECOLOR_INDEX" val="15"/>
  <p:tag name="KSO_WM_UNI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TYPE" val="a"/>
  <p:tag name="KSO_WM_UNIT_INDEX" val="1"/>
  <p:tag name="KSO_WM_TEMPLATE_INDEX" val="20231536"/>
  <p:tag name="KSO_WM_TEMPLATE_CATEGORY" val="custo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
  <p:tag name="KSO_WM_UNIT_SUBTYPE" val="a"/>
  <p:tag name="KSO_WM_UNIT_PRESET_TEXT" val="单击此处编辑母版文本样式&#10;第二级&#10;第三级&#10;第四级&#10;第五级"/>
  <p:tag name="KSO_WM_UNIT_NOCLEAR" val="0"/>
  <p:tag name="KSO_WM_UNIT_TYPE" val="f"/>
  <p:tag name="KSO_WM_UNIT_INDEX" val="1"/>
  <p:tag name="KSO_WM_TEMPLATE_INDEX" val="20231536"/>
  <p:tag name="KSO_WM_TEMPLATE_CATEGORY" val="custo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536"/>
  <p:tag name="KSO_WM_TEMPLATE_THUMBS_INDEX" val="1、9"/>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 name="KSO_WM_UNIT_BLOCK" val="0"/>
  <p:tag name="KSO_WM_UNIT_SM_LIMIT_TYPE" val="3"/>
  <p:tag name="KSO_WM_UNIT_DEC_AREA_ID" val="8f62d66535c146d7987563a265c97bc7"/>
  <p:tag name="KSO_WM_UNIT_DECORATE_INFO" val="{&quot;DecorateInfoH&quot;:{&quot;IsAbs&quot;:true},&quot;DecorateInfoW&quot;:{&quot;IsAbs&quot;:false},&quot;DecorateInfoX&quot;:{&quot;IsAbs&quot;:true,&quot;Pos&quot;:1},&quot;DecorateInfoY&quot;:{&quot;IsAbs&quot;:true,&quot;Pos&quot;:0},&quot;ReferentInfo&quot;:{&quot;Id&quot;:&quot;7c059c4f447b4aea9d5a62d288aa5957&quot;,&quot;X&quot;:{&quot;Pos&quot;:1},&quot;Y&quot;:{&quot;Pos&quot;:2}},&quot;whChangeMode&quot;:0}"/>
  <p:tag name="KSO_WM_CHIP_GROUPID" val="5f2a21a5f9bfba6a976c1f34"/>
  <p:tag name="KSO_WM_CHIP_XID" val="5f2a21a5f9bfba6a976c1f35"/>
  <p:tag name="KSO_WM_CHIP_FILLAREA_FILL_RULE" val="{&quot;fill_align&quot;:&quot;cm&quot;,&quot;fill_mode&quot;:&quot;adaptive&quot;,&quot;sacle_strategy&quot;:&quot;smart&quot;}"/>
  <p:tag name="KSO_WM_UNIT_DEC_SUPPORTCHANGEPIC" val="0"/>
  <p:tag name="KSO_WM_UNIT_DEC_CHANGEPICRESERVED" val="0"/>
  <p:tag name="KSO_WM_ASSEMBLE_CHIP_INDEX" val="ccced8e448094de9ad78e1f49c6d26f7"/>
  <p:tag name="KSO_WM_UNIT_LINE_FORE_SCHEMECOLOR_INDEX_BRIGHTNESS" val="0.25"/>
  <p:tag name="KSO_WM_UNIT_LINE_FORE_SCHEMECOLOR_INDEX" val="13"/>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 name="KSO_WM_UNIT_BLOCK" val="0"/>
  <p:tag name="KSO_WM_UNIT_SM_LIMIT_TYPE" val="3"/>
  <p:tag name="KSO_WM_UNIT_DEC_AREA_ID" val="8f62d66535c146d7987563a265c97bc7"/>
  <p:tag name="KSO_WM_UNIT_DECORATE_INFO" val="{&quot;DecorateInfoH&quot;:{&quot;IsAbs&quot;:true},&quot;DecorateInfoW&quot;:{&quot;IsAbs&quot;:false},&quot;DecorateInfoX&quot;:{&quot;IsAbs&quot;:true,&quot;Pos&quot;:1},&quot;DecorateInfoY&quot;:{&quot;IsAbs&quot;:true,&quot;Pos&quot;:0},&quot;ReferentInfo&quot;:{&quot;Id&quot;:&quot;7c059c4f447b4aea9d5a62d288aa5957&quot;,&quot;X&quot;:{&quot;Pos&quot;:1},&quot;Y&quot;:{&quot;Pos&quot;:2}},&quot;whChangeMode&quot;:0}"/>
  <p:tag name="KSO_WM_CHIP_GROUPID" val="5f2a21a5f9bfba6a976c1f34"/>
  <p:tag name="KSO_WM_CHIP_XID" val="5f2a21a5f9bfba6a976c1f35"/>
  <p:tag name="KSO_WM_CHIP_FILLAREA_FILL_RULE" val="{&quot;fill_align&quot;:&quot;cm&quot;,&quot;fill_mode&quot;:&quot;adaptive&quot;,&quot;sacle_strategy&quot;:&quot;smart&quot;}"/>
  <p:tag name="KSO_WM_UNIT_DEC_SUPPORTCHANGEPIC" val="0"/>
  <p:tag name="KSO_WM_UNIT_DEC_CHANGEPICRESERVED" val="0"/>
  <p:tag name="KSO_WM_ASSEMBLE_CHIP_INDEX" val="ccced8e448094de9ad78e1f49c6d26f7"/>
  <p:tag name="KSO_WM_UNIT_LINE_FORE_SCHEMECOLOR_INDEX_BRIGHTNESS" val="0.25"/>
  <p:tag name="KSO_WM_UNIT_LINE_FORE_SCHEMECOLOR_INDEX" val="13"/>
  <p:tag name="KSO_WM_UNIT_LINE_FILL_TYPE" val="2"/>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 name="KSO_WM_CHIP_GROUPID" val="5f6de815747e3ea6e2859c81"/>
  <p:tag name="KSO_WM_CHIP_XID" val="5f6de815747e3ea6e2859c83"/>
  <p:tag name="KSO_WM_UNIT_DEC_AREA_ID" val="e6e617779e78438988c16c95a46b6bf3"/>
  <p:tag name="KSO_WM_UNIT_DECORATE_INFO" val=""/>
  <p:tag name="KSO_WM_UNIT_SM_LIMIT_TYPE" val=""/>
  <p:tag name="KSO_WM_CHIP_FILLAREA_FILL_RULE" val="{&quot;fill_align&quot;:&quot;rm&quot;,&quot;fill_effect&quot;:[],&quot;fill_mode&quot;:&quot;adaptive&quot;,&quot;sacle_strategy&quot;:&quot;stretch&quot;}"/>
  <p:tag name="KSO_WM_ASSEMBLE_CHIP_INDEX" val="1880dab32ddd4e88b1b912872a15cadc"/>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自定义 2633">
      <a:dk1>
        <a:srgbClr val="000000"/>
      </a:dk1>
      <a:lt1>
        <a:srgbClr val="FFFFFF"/>
      </a:lt1>
      <a:dk2>
        <a:srgbClr val="273B41"/>
      </a:dk2>
      <a:lt2>
        <a:srgbClr val="FFFFFF"/>
      </a:lt2>
      <a:accent1>
        <a:srgbClr val="81A8B4"/>
      </a:accent1>
      <a:accent2>
        <a:srgbClr val="82A0B9"/>
      </a:accent2>
      <a:accent3>
        <a:srgbClr val="8C98B9"/>
      </a:accent3>
      <a:accent4>
        <a:srgbClr val="9A8FB1"/>
      </a:accent4>
      <a:accent5>
        <a:srgbClr val="A886A2"/>
      </a:accent5>
      <a:accent6>
        <a:srgbClr val="D4B8BF"/>
      </a:accent6>
      <a:hlink>
        <a:srgbClr val="304FFE"/>
      </a:hlink>
      <a:folHlink>
        <a:srgbClr val="492067"/>
      </a:folHlink>
    </a:clrScheme>
    <a:fontScheme name="自定义 99">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273B41"/>
      </a:dk2>
      <a:lt2>
        <a:srgbClr val="FFFFFF"/>
      </a:lt2>
      <a:accent1>
        <a:srgbClr val="81A8B4"/>
      </a:accent1>
      <a:accent2>
        <a:srgbClr val="82A0B9"/>
      </a:accent2>
      <a:accent3>
        <a:srgbClr val="8C98B9"/>
      </a:accent3>
      <a:accent4>
        <a:srgbClr val="9A8FB1"/>
      </a:accent4>
      <a:accent5>
        <a:srgbClr val="A886A2"/>
      </a:accent5>
      <a:accent6>
        <a:srgbClr val="D4B8BF"/>
      </a:accent6>
      <a:hlink>
        <a:srgbClr val="304FFE"/>
      </a:hlink>
      <a:folHlink>
        <a:srgbClr val="492067"/>
      </a:folHlink>
    </a:clrScheme>
    <a:fontScheme name="自定义 99">
      <a:majorFont>
        <a:latin typeface="微软雅黑"/>
        <a:ea typeface=""/>
        <a:cs typeface=""/>
      </a:majorFont>
      <a:minorFont>
        <a:latin typeface="微软雅黑"/>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1535</Words>
  <Application>WPS 演示</Application>
  <PresentationFormat>宽屏</PresentationFormat>
  <Paragraphs>130</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Arial</vt:lpstr>
      <vt:lpstr>宋体</vt:lpstr>
      <vt:lpstr>Wingdings</vt:lpstr>
      <vt:lpstr>微软雅黑</vt:lpstr>
      <vt:lpstr>汉仪旗黑-85S</vt:lpstr>
      <vt:lpstr>黑体</vt:lpstr>
      <vt:lpstr>幼圆</vt:lpstr>
      <vt:lpstr>Segoe UI</vt:lpstr>
      <vt:lpstr>WPS-Bullets</vt:lpstr>
      <vt:lpstr>Segoe Print</vt:lpstr>
      <vt:lpstr>Bradley Hand ITC</vt:lpstr>
      <vt:lpstr>Arial Unicode MS</vt:lpstr>
      <vt:lpstr>Calibri</vt:lpstr>
      <vt:lpstr>Office 主题​​</vt:lpstr>
      <vt:lpstr>1_Office 主题​​</vt:lpstr>
      <vt:lpstr>梦</vt:lpstr>
      <vt:lpstr>大家对周瑜了解多少？  背景知识： 周瑜（175年—210年），字公瑾 ； 东汉末年军事家、政治家、谋略家 ； 东吴名将。  ·一起看一个小视频</vt:lpstr>
      <vt:lpstr>古人对周瑜的相关记载</vt:lpstr>
      <vt:lpstr>单击此处添加章节标题内容</vt:lpstr>
      <vt:lpstr>简要人物关系： ·周瑜——小乔   夫妻 ·周瑜——诸葛亮 辅佐不同政治集团的政敌</vt:lpstr>
      <vt:lpstr>让我们从一篇文章说起</vt:lpstr>
      <vt:lpstr>让我们从一篇文章说起</vt:lpstr>
      <vt:lpstr>从哪里可以看出“我”与周瑜相遇在梦中？</vt:lpstr>
      <vt:lpstr>在作者心目中周瑜是什么样的？</vt:lpstr>
      <vt:lpstr>你认为“我”为什么会以这种方式与周瑜相遇？</vt:lpstr>
      <vt:lpstr>与梦境相关的成语</vt:lpstr>
      <vt:lpstr>与梦境相关的成语</vt:lpstr>
      <vt:lpstr>他人对梦的看法</vt:lpstr>
      <vt:lpstr>他人对梦的看法</vt:lpstr>
      <vt:lpstr>那么，你认为梦具有哪些特点呢？</vt:lpstr>
      <vt:lpstr>                     现代关于梦的一些典型看法</vt:lpstr>
      <vt:lpstr>讨论时间！</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c:creator>
  <cp:lastModifiedBy>Helen</cp:lastModifiedBy>
  <cp:revision>6</cp:revision>
  <dcterms:created xsi:type="dcterms:W3CDTF">2023-08-09T12:44:00Z</dcterms:created>
  <dcterms:modified xsi:type="dcterms:W3CDTF">2024-07-23T15:17:31Z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99F4B238AD334034AE3E9A7FDBF8CC26_13</vt:lpwstr>
  </property>
  <property fmtid="{D5CDD505-2E9C-101B-9397-08002B2CF9AE}" pid="3" name="KSOProductBuildVer">
    <vt:lpwstr>2052-12.1.0.17147</vt:lpwstr>
  </property>
</Properties>
</file>